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63.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86.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1"/>
  </p:notesMasterIdLst>
  <p:sldIdLst>
    <p:sldId id="256" r:id="rId2"/>
    <p:sldId id="345" r:id="rId3"/>
    <p:sldId id="346" r:id="rId4"/>
    <p:sldId id="347" r:id="rId5"/>
    <p:sldId id="348" r:id="rId6"/>
    <p:sldId id="349" r:id="rId7"/>
    <p:sldId id="350" r:id="rId8"/>
    <p:sldId id="353" r:id="rId9"/>
    <p:sldId id="355" r:id="rId10"/>
    <p:sldId id="356" r:id="rId11"/>
    <p:sldId id="357" r:id="rId12"/>
    <p:sldId id="358" r:id="rId13"/>
    <p:sldId id="359" r:id="rId14"/>
    <p:sldId id="258" r:id="rId15"/>
    <p:sldId id="257"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3" r:id="rId79"/>
    <p:sldId id="324" r:id="rId80"/>
    <p:sldId id="325" r:id="rId81"/>
    <p:sldId id="326" r:id="rId82"/>
    <p:sldId id="327" r:id="rId83"/>
    <p:sldId id="328" r:id="rId84"/>
    <p:sldId id="329" r:id="rId85"/>
    <p:sldId id="330" r:id="rId86"/>
    <p:sldId id="331" r:id="rId87"/>
    <p:sldId id="332" r:id="rId88"/>
    <p:sldId id="333" r:id="rId89"/>
    <p:sldId id="334" r:id="rId90"/>
    <p:sldId id="335" r:id="rId91"/>
    <p:sldId id="336" r:id="rId92"/>
    <p:sldId id="337" r:id="rId93"/>
    <p:sldId id="338" r:id="rId94"/>
    <p:sldId id="339" r:id="rId95"/>
    <p:sldId id="340" r:id="rId96"/>
    <p:sldId id="341" r:id="rId97"/>
    <p:sldId id="342" r:id="rId98"/>
    <p:sldId id="343" r:id="rId99"/>
    <p:sldId id="344" r:id="rId100"/>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D7078C07-CF3E-440F-B0E0-56CDAB3BD8DF}">
          <p14:sldIdLst>
            <p14:sldId id="256"/>
            <p14:sldId id="345"/>
            <p14:sldId id="346"/>
            <p14:sldId id="347"/>
            <p14:sldId id="348"/>
            <p14:sldId id="349"/>
            <p14:sldId id="350"/>
            <p14:sldId id="353"/>
            <p14:sldId id="355"/>
            <p14:sldId id="356"/>
            <p14:sldId id="357"/>
            <p14:sldId id="358"/>
            <p14:sldId id="359"/>
            <p14:sldId id="258"/>
            <p14:sldId id="257"/>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Lst>
        </p14:section>
        <p14:section name="Seção sem Título" id="{5387FFAD-BB5C-44D8-A76A-87F2EA3FD872}">
          <p14:sldIdLst>
            <p14:sldId id="283"/>
            <p14:sldId id="284"/>
            <p14:sldId id="285"/>
            <p14:sldId id="286"/>
            <p14:sldId id="287"/>
            <p14:sldId id="288"/>
            <p14:sldId id="289"/>
            <p14:sldId id="290"/>
            <p14:sldId id="291"/>
            <p14:sldId id="292"/>
            <p14:sldId id="293"/>
            <p14:sldId id="294"/>
            <p14:sldId id="295"/>
            <p14:sldId id="296"/>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F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B2E0B44-9E1C-4A3F-9C77-11AC0F1C3D22}">
  <a:tblStyle styleId="{1B2E0B44-9E1C-4A3F-9C77-11AC0F1C3D22}" styleName="AOTTA Consultoria">
    <a:wholeTbl>
      <a:tcTxStyle>
        <a:font>
          <a:latin typeface="Fira Sans"/>
          <a:ea typeface="Fira Sans"/>
          <a:cs typeface="Fira Sans"/>
        </a:font>
        <a:srgbClr val="2B2D2A"/>
      </a:tcTxStyle>
      <a:tcStyle>
        <a:tcBdr>
          <a:left>
            <a:ln>
              <a:noFill/>
            </a:ln>
          </a:left>
          <a:right>
            <a:ln>
              <a:noFill/>
            </a:ln>
          </a:right>
          <a:top>
            <a:ln>
              <a:noFill/>
            </a:ln>
          </a:top>
          <a:bottom>
            <a:ln>
              <a:noFill/>
            </a:ln>
          </a:bottom>
        </a:tcBdr>
        <a:fill>
          <a:solidFill>
            <a:srgbClr val="FFFFFF"/>
          </a:solidFill>
        </a:fill>
      </a:tcStyle>
    </a:wholeTbl>
    <a:band2H>
      <a:tcStyle>
        <a:tcBdr/>
        <a:fill>
          <a:solidFill>
            <a:srgbClr val="F7F7F5"/>
          </a:solidFill>
        </a:fill>
      </a:tcStyle>
    </a:band2H>
    <a:firstCol>
      <a:tcTxStyle b="on">
        <a:font>
          <a:latin typeface="Fira Sans"/>
          <a:ea typeface="Fira Sans"/>
          <a:cs typeface="Fira Sans"/>
        </a:font>
        <a:srgbClr val="2B2D2A"/>
      </a:tcTxStyle>
      <a:tcStyle>
        <a:tcBdr/>
      </a:tcStyle>
    </a:firstCol>
    <a:firstRow>
      <a:tcTxStyle b="on">
        <a:font>
          <a:latin typeface="Fira Sans"/>
          <a:ea typeface="Fira Sans"/>
          <a:cs typeface="Fira Sans"/>
        </a:font>
        <a:srgbClr val="FFFFFF"/>
      </a:tcTxStyle>
      <a:tcStyle>
        <a:tcBdr>
          <a:left>
            <a:ln>
              <a:noFill/>
            </a:ln>
          </a:left>
          <a:right>
            <a:ln>
              <a:noFill/>
            </a:ln>
          </a:right>
          <a:bottom>
            <a:ln w="9525" cmpd="sng">
              <a:solidFill>
                <a:srgbClr val="50524F"/>
              </a:solidFill>
            </a:ln>
          </a:bottom>
        </a:tcBdr>
        <a:fill>
          <a:solidFill>
            <a:srgbClr val="2B2D2A"/>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40" autoAdjust="0"/>
    <p:restoredTop sz="94660"/>
  </p:normalViewPr>
  <p:slideViewPr>
    <p:cSldViewPr snapToGrid="0" snapToObjects="1">
      <p:cViewPr varScale="1">
        <p:scale>
          <a:sx n="81" d="100"/>
          <a:sy n="81" d="100"/>
        </p:scale>
        <p:origin x="525" y="3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col"/>
        <c:grouping val="clustered"/>
        <c:varyColors val="0"/>
        <c:ser>
          <c:idx val="0"/>
          <c:order val="0"/>
          <c:tx>
            <c:strRef>
              <c:f>Sheet1!$B$1</c:f>
              <c:strCache>
                <c:ptCount val="1"/>
                <c:pt idx="0">
                  <c:v>Série A</c:v>
                </c:pt>
              </c:strCache>
            </c:strRef>
          </c:tx>
          <c:spPr>
            <a:solidFill>
              <a:srgbClr val="167B52"/>
            </a:solidFill>
            <a:ln w="19050">
              <a:solidFill>
                <a:srgbClr val="167B52"/>
              </a:solidFill>
              <a:prstDash val="solid"/>
            </a:ln>
          </c:spPr>
          <c:invertIfNegative val="1"/>
          <c:dLbls>
            <c:numFmt formatCode="#,##0" sourceLinked="0"/>
            <c:spPr>
              <a:noFill/>
              <a:ln>
                <a:noFill/>
              </a:ln>
            </c:spPr>
            <c:txPr>
              <a:bodyPr anchorCtr="1"/>
              <a:lstStyle/>
              <a:p>
                <a:pPr>
                  <a:defRPr sz="1200" b="0" i="0" u="none">
                    <a:solidFill>
                      <a:srgbClr val="2B2D2A"/>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Jan</c:v>
                </c:pt>
                <c:pt idx="1">
                  <c:v>Fev</c:v>
                </c:pt>
                <c:pt idx="2">
                  <c:v>Mar</c:v>
                </c:pt>
                <c:pt idx="3">
                  <c:v>Abr</c:v>
                </c:pt>
                <c:pt idx="4">
                  <c:v>Mai</c:v>
                </c:pt>
                <c:pt idx="5">
                  <c:v>Jun</c:v>
                </c:pt>
              </c:strCache>
            </c:strRef>
          </c:cat>
          <c:val>
            <c:numRef>
              <c:f>Sheet1!$B$2:$B$7</c:f>
              <c:numCache>
                <c:formatCode>General</c:formatCode>
                <c:ptCount val="6"/>
                <c:pt idx="0">
                  <c:v>42</c:v>
                </c:pt>
                <c:pt idx="1">
                  <c:v>55</c:v>
                </c:pt>
                <c:pt idx="2">
                  <c:v>48</c:v>
                </c:pt>
                <c:pt idx="3">
                  <c:v>63</c:v>
                </c:pt>
                <c:pt idx="4">
                  <c:v>71</c:v>
                </c:pt>
                <c:pt idx="5">
                  <c:v>68</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4A6E-4D75-A7D6-DE483F570B41}"/>
            </c:ext>
          </c:extLst>
        </c:ser>
        <c:ser>
          <c:idx val="1"/>
          <c:order val="1"/>
          <c:tx>
            <c:strRef>
              <c:f>Sheet1!$C$1</c:f>
              <c:strCache>
                <c:ptCount val="1"/>
                <c:pt idx="0">
                  <c:v>Série B</c:v>
                </c:pt>
              </c:strCache>
            </c:strRef>
          </c:tx>
          <c:spPr>
            <a:solidFill>
              <a:srgbClr val="B8FF12"/>
            </a:solidFill>
            <a:ln w="19050">
              <a:solidFill>
                <a:srgbClr val="B8FF12"/>
              </a:solidFill>
              <a:prstDash val="solid"/>
            </a:ln>
          </c:spPr>
          <c:invertIfNegative val="1"/>
          <c:dLbls>
            <c:numFmt formatCode="#,##0" sourceLinked="0"/>
            <c:spPr>
              <a:noFill/>
              <a:ln>
                <a:noFill/>
              </a:ln>
            </c:spPr>
            <c:txPr>
              <a:bodyPr anchorCtr="1"/>
              <a:lstStyle/>
              <a:p>
                <a:pPr>
                  <a:defRPr sz="1200" b="0" i="0" u="none">
                    <a:solidFill>
                      <a:srgbClr val="2B2D2A"/>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Jan</c:v>
                </c:pt>
                <c:pt idx="1">
                  <c:v>Fev</c:v>
                </c:pt>
                <c:pt idx="2">
                  <c:v>Mar</c:v>
                </c:pt>
                <c:pt idx="3">
                  <c:v>Abr</c:v>
                </c:pt>
                <c:pt idx="4">
                  <c:v>Mai</c:v>
                </c:pt>
                <c:pt idx="5">
                  <c:v>Jun</c:v>
                </c:pt>
              </c:strCache>
            </c:strRef>
          </c:cat>
          <c:val>
            <c:numRef>
              <c:f>Sheet1!$C$2:$C$7</c:f>
              <c:numCache>
                <c:formatCode>General</c:formatCode>
                <c:ptCount val="6"/>
                <c:pt idx="0">
                  <c:v>31</c:v>
                </c:pt>
                <c:pt idx="1">
                  <c:v>38</c:v>
                </c:pt>
                <c:pt idx="2">
                  <c:v>44</c:v>
                </c:pt>
                <c:pt idx="3">
                  <c:v>41</c:v>
                </c:pt>
                <c:pt idx="4">
                  <c:v>52</c:v>
                </c:pt>
                <c:pt idx="5">
                  <c:v>59</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B8FF12"/>
                    </a:solidFill>
                    <a:prstDash val="solid"/>
                  </a:ln>
                </c14:spPr>
              </c14:invertSolidFillFmt>
            </c:ext>
            <c:ext xmlns:c16="http://schemas.microsoft.com/office/drawing/2014/chart" uri="{C3380CC4-5D6E-409C-BE32-E72D297353CC}">
              <c16:uniqueId val="{00000001-4A6E-4D75-A7D6-DE483F570B41}"/>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a:noFill/>
            <a:prstDash val="solid"/>
          </a:ln>
        </c:spPr>
        <c:txPr>
          <a:bodyPr anchorCtr="1">
            <a:noAutofit/>
          </a:bodyPr>
          <a:lstStyle/>
          <a:p>
            <a:pPr>
              <a:defRPr sz="1300" b="0" i="0" u="none">
                <a:solidFill>
                  <a:srgbClr val="031A10"/>
                </a:solidFill>
                <a:latin typeface="Fira Sans"/>
                <a:ea typeface="Fira Sans"/>
                <a:cs typeface="Fira Sans"/>
              </a:defRPr>
            </a:pPr>
            <a:endParaRPr lang="es-419"/>
          </a:p>
        </c:txPr>
        <c:crossAx val="2094734552"/>
        <c:crosses val="autoZero"/>
        <c:auto val="1"/>
        <c:lblAlgn val="ctr"/>
        <c:lblOffset val="100"/>
        <c:noMultiLvlLbl val="1"/>
      </c:catAx>
      <c:valAx>
        <c:axId val="2094734552"/>
        <c:scaling>
          <c:orientation val="minMax"/>
        </c:scaling>
        <c:delete val="0"/>
        <c:axPos val="l"/>
        <c:majorGridlines>
          <c:spPr>
            <a:ln w="9525">
              <a:solidFill>
                <a:srgbClr val="E6E6E6"/>
              </a:solidFill>
              <a:prstDash val="solid"/>
            </a:ln>
          </c:spPr>
        </c:majorGridlines>
        <c:numFmt formatCode="General" sourceLinked="0"/>
        <c:majorTickMark val="out"/>
        <c:minorTickMark val="none"/>
        <c:tickLblPos val="nextTo"/>
        <c:spPr>
          <a:ln w="12700">
            <a:noFill/>
            <a:prstDash val="solid"/>
          </a:ln>
        </c:spPr>
        <c:txPr>
          <a:bodyPr anchorCtr="1"/>
          <a:lstStyle/>
          <a:p>
            <a:pPr>
              <a:defRPr sz="1300" b="0" i="0" u="none">
                <a:solidFill>
                  <a:srgbClr val="031A10"/>
                </a:solidFill>
                <a:latin typeface="Fira Sans"/>
                <a:ea typeface="Fira Sans"/>
                <a:cs typeface="Fira Sans"/>
              </a:defRPr>
            </a:pPr>
            <a:endParaRPr lang="es-419"/>
          </a:p>
        </c:txPr>
        <c:crossAx val="2094734554"/>
        <c:crosses val="autoZero"/>
        <c:crossBetween val="between"/>
      </c:valAx>
      <c:spPr>
        <a:noFill/>
        <a:ln>
          <a:noFill/>
        </a:ln>
      </c:spPr>
    </c:plotArea>
    <c:legend>
      <c:legendPos val="b"/>
      <c:overlay val="0"/>
      <c:txPr>
        <a:bodyPr anchorCtr="1"/>
        <a:lstStyle/>
        <a:p>
          <a:pPr>
            <a:defRPr sz="1300">
              <a:solidFill>
                <a:srgbClr val="031A10"/>
              </a:solidFill>
              <a:latin typeface="Fira Sans"/>
              <a:ea typeface="Fira Sans"/>
              <a:cs typeface="Fira Sans"/>
            </a:defRPr>
          </a:pPr>
          <a:endParaRPr lang="es-419"/>
        </a:p>
      </c:txPr>
    </c:legend>
    <c:plotVisOnly val="1"/>
    <c:dispBlanksAs val="zero"/>
    <c:showDLblsOverMax val="1"/>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col"/>
        <c:grouping val="clustered"/>
        <c:varyColors val="0"/>
        <c:ser>
          <c:idx val="0"/>
          <c:order val="0"/>
          <c:tx>
            <c:v>Série A</c:v>
          </c:tx>
          <c:spPr>
            <a:solidFill>
              <a:srgbClr val="167B52"/>
            </a:solidFill>
            <a:ln w="19050">
              <a:solidFill>
                <a:srgbClr val="167B52"/>
              </a:solidFill>
              <a:prstDash val="solid"/>
            </a:ln>
          </c:spPr>
          <c:invertIfNegative val="1"/>
          <c:cat>
            <c:strLit>
              <c:ptCount val="6"/>
              <c:pt idx="0">
                <c:v>Jan</c:v>
              </c:pt>
              <c:pt idx="1">
                <c:v>Fev</c:v>
              </c:pt>
              <c:pt idx="2">
                <c:v>Mar</c:v>
              </c:pt>
              <c:pt idx="3">
                <c:v>Abr</c:v>
              </c:pt>
              <c:pt idx="4">
                <c:v>Mai</c:v>
              </c:pt>
              <c:pt idx="5">
                <c:v>Jun</c:v>
              </c:pt>
            </c:strLit>
          </c:cat>
          <c:val>
            <c:numLit>
              <c:formatCode>General</c:formatCode>
              <c:ptCount val="6"/>
              <c:pt idx="0">
                <c:v>42</c:v>
              </c:pt>
              <c:pt idx="1">
                <c:v>55</c:v>
              </c:pt>
              <c:pt idx="2">
                <c:v>48</c:v>
              </c:pt>
              <c:pt idx="3">
                <c:v>63</c:v>
              </c:pt>
              <c:pt idx="4">
                <c:v>71</c:v>
              </c:pt>
              <c:pt idx="5">
                <c:v>68</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A3A0-41E9-A155-2B5C3CE7921C}"/>
            </c:ext>
          </c:extLst>
        </c:ser>
        <c:ser>
          <c:idx val="1"/>
          <c:order val="1"/>
          <c:tx>
            <c:v>Série B</c:v>
          </c:tx>
          <c:spPr>
            <a:solidFill>
              <a:srgbClr val="B8FF12"/>
            </a:solidFill>
            <a:ln w="19050">
              <a:solidFill>
                <a:srgbClr val="B8FF12"/>
              </a:solidFill>
              <a:prstDash val="solid"/>
            </a:ln>
          </c:spPr>
          <c:invertIfNegative val="1"/>
          <c:cat>
            <c:strLit>
              <c:ptCount val="6"/>
              <c:pt idx="0">
                <c:v>Jan</c:v>
              </c:pt>
              <c:pt idx="1">
                <c:v>Fev</c:v>
              </c:pt>
              <c:pt idx="2">
                <c:v>Mar</c:v>
              </c:pt>
              <c:pt idx="3">
                <c:v>Abr</c:v>
              </c:pt>
              <c:pt idx="4">
                <c:v>Mai</c:v>
              </c:pt>
              <c:pt idx="5">
                <c:v>Jun</c:v>
              </c:pt>
            </c:strLit>
          </c:cat>
          <c:val>
            <c:numLit>
              <c:formatCode>General</c:formatCode>
              <c:ptCount val="6"/>
              <c:pt idx="0">
                <c:v>31</c:v>
              </c:pt>
              <c:pt idx="1">
                <c:v>38</c:v>
              </c:pt>
              <c:pt idx="2">
                <c:v>44</c:v>
              </c:pt>
              <c:pt idx="3">
                <c:v>41</c:v>
              </c:pt>
              <c:pt idx="4">
                <c:v>52</c:v>
              </c:pt>
              <c:pt idx="5">
                <c:v>59</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B8FF12"/>
                    </a:solidFill>
                    <a:prstDash val="solid"/>
                  </a:ln>
                </c14:spPr>
              </c14:invertSolidFillFmt>
            </c:ext>
            <c:ext xmlns:c16="http://schemas.microsoft.com/office/drawing/2014/chart" uri="{C3380CC4-5D6E-409C-BE32-E72D297353CC}">
              <c16:uniqueId val="{00000001-A3A0-41E9-A155-2B5C3CE7921C}"/>
            </c:ext>
          </c:extLst>
        </c:ser>
        <c:dLbls>
          <c:showLegendKey val="0"/>
          <c:showVal val="0"/>
          <c:showCatName val="0"/>
          <c:showSerName val="0"/>
          <c:showPercent val="0"/>
          <c:showBubbleSize val="0"/>
        </c:dLbls>
        <c:gapWidth val="5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50112"/>
        <c:crosses val="autoZero"/>
        <c:crossBetween val="between"/>
      </c:valAx>
      <c:spPr>
        <a:noFill/>
        <a:ln w="0">
          <a:noFill/>
          <a:prstDash val="solid"/>
        </a:ln>
      </c:spPr>
    </c:plotArea>
    <c:legend>
      <c:legendPos val="b"/>
      <c:overlay val="0"/>
      <c:txPr>
        <a:bodyPr anchorCtr="1"/>
        <a:lstStyle/>
        <a:p>
          <a:pPr>
            <a:defRPr sz="750">
              <a:solidFill>
                <a:srgbClr val="031A10"/>
              </a:solidFill>
            </a:defRPr>
          </a:pPr>
          <a:endParaRPr lang="es-419"/>
        </a:p>
      </c:txPr>
    </c:legend>
    <c:plotVisOnly val="1"/>
    <c:dispBlanksAs val="zero"/>
    <c:showDLblsOverMax val="1"/>
  </c:chart>
  <c:spPr>
    <a:solidFill>
      <a:srgbClr val="F2FFF7"/>
    </a:solidFill>
    <a:ln w="0">
      <a:noFill/>
      <a:prstDash val="solid"/>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col"/>
        <c:grouping val="clustered"/>
        <c:varyColors val="0"/>
        <c:ser>
          <c:idx val="0"/>
          <c:order val="0"/>
          <c:tx>
            <c:strRef>
              <c:f>Sheet1!$B$1</c:f>
              <c:strCache>
                <c:ptCount val="1"/>
                <c:pt idx="0">
                  <c:v>Série A</c:v>
                </c:pt>
              </c:strCache>
            </c:strRef>
          </c:tx>
          <c:spPr>
            <a:solidFill>
              <a:srgbClr val="167B52"/>
            </a:solidFill>
            <a:ln w="19050">
              <a:solidFill>
                <a:srgbClr val="167B52"/>
              </a:solidFill>
              <a:prstDash val="solid"/>
            </a:ln>
          </c:spPr>
          <c:invertIfNegative val="1"/>
          <c:dLbls>
            <c:numFmt formatCode="#,##0" sourceLinked="0"/>
            <c:spPr>
              <a:noFill/>
              <a:ln>
                <a:noFill/>
              </a:ln>
            </c:spPr>
            <c:txPr>
              <a:bodyPr anchorCtr="1"/>
              <a:lstStyle/>
              <a:p>
                <a:pPr>
                  <a:defRPr sz="1200" b="0" i="0" u="none">
                    <a:solidFill>
                      <a:srgbClr val="272727"/>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Jan</c:v>
                </c:pt>
                <c:pt idx="1">
                  <c:v>Fev</c:v>
                </c:pt>
                <c:pt idx="2">
                  <c:v>Mar</c:v>
                </c:pt>
                <c:pt idx="3">
                  <c:v>Abr</c:v>
                </c:pt>
                <c:pt idx="4">
                  <c:v>Mai</c:v>
                </c:pt>
                <c:pt idx="5">
                  <c:v>Jun</c:v>
                </c:pt>
              </c:strCache>
            </c:strRef>
          </c:cat>
          <c:val>
            <c:numRef>
              <c:f>Sheet1!$B$2:$B$7</c:f>
              <c:numCache>
                <c:formatCode>General</c:formatCode>
                <c:ptCount val="6"/>
                <c:pt idx="0">
                  <c:v>42</c:v>
                </c:pt>
                <c:pt idx="1">
                  <c:v>55</c:v>
                </c:pt>
                <c:pt idx="2">
                  <c:v>48</c:v>
                </c:pt>
                <c:pt idx="3">
                  <c:v>63</c:v>
                </c:pt>
                <c:pt idx="4">
                  <c:v>71</c:v>
                </c:pt>
                <c:pt idx="5">
                  <c:v>68</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B99E-4013-B2B9-6C7D5DEEB5BB}"/>
            </c:ext>
          </c:extLst>
        </c:ser>
        <c:ser>
          <c:idx val="1"/>
          <c:order val="1"/>
          <c:tx>
            <c:strRef>
              <c:f>Sheet1!$C$1</c:f>
              <c:strCache>
                <c:ptCount val="1"/>
                <c:pt idx="0">
                  <c:v>Série B</c:v>
                </c:pt>
              </c:strCache>
            </c:strRef>
          </c:tx>
          <c:spPr>
            <a:solidFill>
              <a:srgbClr val="B8FF12"/>
            </a:solidFill>
            <a:ln w="19050">
              <a:solidFill>
                <a:srgbClr val="B8FF12"/>
              </a:solidFill>
              <a:prstDash val="solid"/>
            </a:ln>
          </c:spPr>
          <c:invertIfNegative val="1"/>
          <c:dLbls>
            <c:numFmt formatCode="#,##0" sourceLinked="0"/>
            <c:spPr>
              <a:noFill/>
              <a:ln>
                <a:noFill/>
              </a:ln>
            </c:spPr>
            <c:txPr>
              <a:bodyPr anchorCtr="1"/>
              <a:lstStyle/>
              <a:p>
                <a:pPr>
                  <a:defRPr sz="1200" b="0" i="0" u="none">
                    <a:solidFill>
                      <a:srgbClr val="272727"/>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Jan</c:v>
                </c:pt>
                <c:pt idx="1">
                  <c:v>Fev</c:v>
                </c:pt>
                <c:pt idx="2">
                  <c:v>Mar</c:v>
                </c:pt>
                <c:pt idx="3">
                  <c:v>Abr</c:v>
                </c:pt>
                <c:pt idx="4">
                  <c:v>Mai</c:v>
                </c:pt>
                <c:pt idx="5">
                  <c:v>Jun</c:v>
                </c:pt>
              </c:strCache>
            </c:strRef>
          </c:cat>
          <c:val>
            <c:numRef>
              <c:f>Sheet1!$C$2:$C$7</c:f>
              <c:numCache>
                <c:formatCode>General</c:formatCode>
                <c:ptCount val="6"/>
                <c:pt idx="0">
                  <c:v>31</c:v>
                </c:pt>
                <c:pt idx="1">
                  <c:v>38</c:v>
                </c:pt>
                <c:pt idx="2">
                  <c:v>44</c:v>
                </c:pt>
                <c:pt idx="3">
                  <c:v>41</c:v>
                </c:pt>
                <c:pt idx="4">
                  <c:v>52</c:v>
                </c:pt>
                <c:pt idx="5">
                  <c:v>59</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B8FF12"/>
                    </a:solidFill>
                    <a:prstDash val="solid"/>
                  </a:ln>
                </c14:spPr>
              </c14:invertSolidFillFmt>
            </c:ext>
            <c:ext xmlns:c16="http://schemas.microsoft.com/office/drawing/2014/chart" uri="{C3380CC4-5D6E-409C-BE32-E72D297353CC}">
              <c16:uniqueId val="{00000001-B99E-4013-B2B9-6C7D5DEEB5BB}"/>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a:noFill/>
            <a:prstDash val="solid"/>
          </a:ln>
        </c:spPr>
        <c:txPr>
          <a:bodyPr anchorCtr="1">
            <a:noAutofit/>
          </a:bodyPr>
          <a:lstStyle/>
          <a:p>
            <a:pPr>
              <a:defRPr sz="1300" b="0" i="0" u="none">
                <a:solidFill>
                  <a:srgbClr val="031A10"/>
                </a:solidFill>
                <a:latin typeface="Fira Sans"/>
                <a:ea typeface="Fira Sans"/>
                <a:cs typeface="Fira Sans"/>
              </a:defRPr>
            </a:pPr>
            <a:endParaRPr lang="es-419"/>
          </a:p>
        </c:txPr>
        <c:crossAx val="2094734552"/>
        <c:crosses val="autoZero"/>
        <c:auto val="1"/>
        <c:lblAlgn val="ctr"/>
        <c:lblOffset val="100"/>
        <c:noMultiLvlLbl val="1"/>
      </c:catAx>
      <c:valAx>
        <c:axId val="2094734552"/>
        <c:scaling>
          <c:orientation val="minMax"/>
        </c:scaling>
        <c:delete val="0"/>
        <c:axPos val="l"/>
        <c:majorGridlines>
          <c:spPr>
            <a:ln w="9525">
              <a:solidFill>
                <a:srgbClr val="E6E6E6"/>
              </a:solidFill>
              <a:prstDash val="solid"/>
            </a:ln>
          </c:spPr>
        </c:majorGridlines>
        <c:numFmt formatCode="General" sourceLinked="0"/>
        <c:majorTickMark val="out"/>
        <c:minorTickMark val="none"/>
        <c:tickLblPos val="nextTo"/>
        <c:spPr>
          <a:ln w="12700">
            <a:noFill/>
            <a:prstDash val="solid"/>
          </a:ln>
        </c:spPr>
        <c:txPr>
          <a:bodyPr anchorCtr="1"/>
          <a:lstStyle/>
          <a:p>
            <a:pPr>
              <a:defRPr sz="1300" b="0" i="0" u="none">
                <a:solidFill>
                  <a:srgbClr val="031A10"/>
                </a:solidFill>
                <a:latin typeface="Fira Sans"/>
                <a:ea typeface="Fira Sans"/>
                <a:cs typeface="Fira Sans"/>
              </a:defRPr>
            </a:pPr>
            <a:endParaRPr lang="es-419"/>
          </a:p>
        </c:txPr>
        <c:crossAx val="2094734554"/>
        <c:crosses val="autoZero"/>
        <c:crossBetween val="between"/>
      </c:valAx>
      <c:spPr>
        <a:noFill/>
        <a:ln>
          <a:noFill/>
        </a:ln>
      </c:spPr>
    </c:plotArea>
    <c:legend>
      <c:legendPos val="b"/>
      <c:overlay val="0"/>
      <c:txPr>
        <a:bodyPr anchorCtr="1"/>
        <a:lstStyle/>
        <a:p>
          <a:pPr>
            <a:defRPr sz="1300">
              <a:solidFill>
                <a:srgbClr val="031A10"/>
              </a:solidFill>
              <a:latin typeface="Fira Sans"/>
              <a:ea typeface="Fira Sans"/>
              <a:cs typeface="Fira Sans"/>
            </a:defRPr>
          </a:pPr>
          <a:endParaRPr lang="es-419"/>
        </a:p>
      </c:txPr>
    </c:legend>
    <c:plotVisOnly val="1"/>
    <c:dispBlanksAs val="zero"/>
    <c:showDLblsOverMax val="1"/>
  </c:chart>
  <c:spPr>
    <a:noFill/>
    <a:ln>
      <a:no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col"/>
        <c:grouping val="clustered"/>
        <c:varyColors val="0"/>
        <c:ser>
          <c:idx val="0"/>
          <c:order val="0"/>
          <c:tx>
            <c:v>Série A</c:v>
          </c:tx>
          <c:spPr>
            <a:solidFill>
              <a:srgbClr val="167B52"/>
            </a:solidFill>
            <a:ln w="19050">
              <a:solidFill>
                <a:srgbClr val="167B52"/>
              </a:solidFill>
              <a:prstDash val="solid"/>
            </a:ln>
          </c:spPr>
          <c:invertIfNegative val="1"/>
          <c:cat>
            <c:strLit>
              <c:ptCount val="6"/>
              <c:pt idx="0">
                <c:v>Jan</c:v>
              </c:pt>
              <c:pt idx="1">
                <c:v>Fev</c:v>
              </c:pt>
              <c:pt idx="2">
                <c:v>Mar</c:v>
              </c:pt>
              <c:pt idx="3">
                <c:v>Abr</c:v>
              </c:pt>
              <c:pt idx="4">
                <c:v>Mai</c:v>
              </c:pt>
              <c:pt idx="5">
                <c:v>Jun</c:v>
              </c:pt>
            </c:strLit>
          </c:cat>
          <c:val>
            <c:numLit>
              <c:formatCode>General</c:formatCode>
              <c:ptCount val="6"/>
              <c:pt idx="0">
                <c:v>42</c:v>
              </c:pt>
              <c:pt idx="1">
                <c:v>55</c:v>
              </c:pt>
              <c:pt idx="2">
                <c:v>48</c:v>
              </c:pt>
              <c:pt idx="3">
                <c:v>63</c:v>
              </c:pt>
              <c:pt idx="4">
                <c:v>71</c:v>
              </c:pt>
              <c:pt idx="5">
                <c:v>68</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8407-484C-BBB6-1F938BD3A8DA}"/>
            </c:ext>
          </c:extLst>
        </c:ser>
        <c:ser>
          <c:idx val="1"/>
          <c:order val="1"/>
          <c:tx>
            <c:v>Série B</c:v>
          </c:tx>
          <c:spPr>
            <a:solidFill>
              <a:srgbClr val="B8FF12"/>
            </a:solidFill>
            <a:ln w="19050">
              <a:solidFill>
                <a:srgbClr val="B8FF12"/>
              </a:solidFill>
              <a:prstDash val="solid"/>
            </a:ln>
          </c:spPr>
          <c:invertIfNegative val="1"/>
          <c:cat>
            <c:strLit>
              <c:ptCount val="6"/>
              <c:pt idx="0">
                <c:v>Jan</c:v>
              </c:pt>
              <c:pt idx="1">
                <c:v>Fev</c:v>
              </c:pt>
              <c:pt idx="2">
                <c:v>Mar</c:v>
              </c:pt>
              <c:pt idx="3">
                <c:v>Abr</c:v>
              </c:pt>
              <c:pt idx="4">
                <c:v>Mai</c:v>
              </c:pt>
              <c:pt idx="5">
                <c:v>Jun</c:v>
              </c:pt>
            </c:strLit>
          </c:cat>
          <c:val>
            <c:numLit>
              <c:formatCode>General</c:formatCode>
              <c:ptCount val="6"/>
              <c:pt idx="0">
                <c:v>31</c:v>
              </c:pt>
              <c:pt idx="1">
                <c:v>38</c:v>
              </c:pt>
              <c:pt idx="2">
                <c:v>44</c:v>
              </c:pt>
              <c:pt idx="3">
                <c:v>41</c:v>
              </c:pt>
              <c:pt idx="4">
                <c:v>52</c:v>
              </c:pt>
              <c:pt idx="5">
                <c:v>59</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B8FF12"/>
                    </a:solidFill>
                    <a:prstDash val="solid"/>
                  </a:ln>
                </c14:spPr>
              </c14:invertSolidFillFmt>
            </c:ext>
            <c:ext xmlns:c16="http://schemas.microsoft.com/office/drawing/2014/chart" uri="{C3380CC4-5D6E-409C-BE32-E72D297353CC}">
              <c16:uniqueId val="{00000001-8407-484C-BBB6-1F938BD3A8DA}"/>
            </c:ext>
          </c:extLst>
        </c:ser>
        <c:dLbls>
          <c:showLegendKey val="0"/>
          <c:showVal val="0"/>
          <c:showCatName val="0"/>
          <c:showSerName val="0"/>
          <c:showPercent val="0"/>
          <c:showBubbleSize val="0"/>
        </c:dLbls>
        <c:gapWidth val="5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50112"/>
        <c:crosses val="autoZero"/>
        <c:crossBetween val="between"/>
      </c:valAx>
      <c:spPr>
        <a:noFill/>
        <a:ln w="0">
          <a:noFill/>
          <a:prstDash val="solid"/>
        </a:ln>
      </c:spPr>
    </c:plotArea>
    <c:legend>
      <c:legendPos val="b"/>
      <c:overlay val="0"/>
      <c:txPr>
        <a:bodyPr anchorCtr="1"/>
        <a:lstStyle/>
        <a:p>
          <a:pPr>
            <a:defRPr sz="750">
              <a:solidFill>
                <a:srgbClr val="031A10"/>
              </a:solidFill>
            </a:defRPr>
          </a:pPr>
          <a:endParaRPr lang="es-419"/>
        </a:p>
      </c:txPr>
    </c:legend>
    <c:plotVisOnly val="1"/>
    <c:dispBlanksAs val="zero"/>
    <c:showDLblsOverMax val="1"/>
  </c:chart>
  <c:spPr>
    <a:solidFill>
      <a:srgbClr val="F2FFF7"/>
    </a:solidFill>
    <a:ln w="0">
      <a:noFill/>
      <a:prstDash val="solid"/>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lineChart>
        <c:grouping val="standard"/>
        <c:varyColors val="0"/>
        <c:ser>
          <c:idx val="0"/>
          <c:order val="0"/>
          <c:tx>
            <c:strRef>
              <c:f>Sheet1!$B$1</c:f>
              <c:strCache>
                <c:ptCount val="1"/>
                <c:pt idx="0">
                  <c:v>Série A</c:v>
                </c:pt>
              </c:strCache>
            </c:strRef>
          </c:tx>
          <c:spPr>
            <a:ln w="19050">
              <a:solidFill>
                <a:srgbClr val="167B52"/>
              </a:solidFill>
              <a:prstDash val="solid"/>
            </a:ln>
          </c:spPr>
          <c:marker>
            <c:symbol val="circle"/>
            <c:size val="7"/>
            <c:spPr>
              <a:solidFill>
                <a:srgbClr val="0A88F4"/>
              </a:solidFill>
              <a:ln w="9525">
                <a:solidFill>
                  <a:srgbClr val="0A88F4"/>
                </a:solidFill>
                <a:prstDash val="solid"/>
              </a:ln>
            </c:spPr>
          </c:marker>
          <c:cat>
            <c:strRef>
              <c:f>Sheet1!$A$2:$A$9</c:f>
              <c:strCache>
                <c:ptCount val="8"/>
                <c:pt idx="0">
                  <c:v>Jan</c:v>
                </c:pt>
                <c:pt idx="1">
                  <c:v>Fev</c:v>
                </c:pt>
                <c:pt idx="2">
                  <c:v>Mar</c:v>
                </c:pt>
                <c:pt idx="3">
                  <c:v>Abr</c:v>
                </c:pt>
                <c:pt idx="4">
                  <c:v>Mai</c:v>
                </c:pt>
                <c:pt idx="5">
                  <c:v>Jun</c:v>
                </c:pt>
                <c:pt idx="6">
                  <c:v>Jul</c:v>
                </c:pt>
                <c:pt idx="7">
                  <c:v>Ago</c:v>
                </c:pt>
              </c:strCache>
            </c:strRef>
          </c:cat>
          <c:val>
            <c:numRef>
              <c:f>Sheet1!$B$2:$B$9</c:f>
              <c:numCache>
                <c:formatCode>General</c:formatCode>
                <c:ptCount val="8"/>
                <c:pt idx="0">
                  <c:v>18</c:v>
                </c:pt>
                <c:pt idx="1">
                  <c:v>24</c:v>
                </c:pt>
                <c:pt idx="2">
                  <c:v>31</c:v>
                </c:pt>
                <c:pt idx="3">
                  <c:v>36</c:v>
                </c:pt>
                <c:pt idx="4">
                  <c:v>47</c:v>
                </c:pt>
                <c:pt idx="5">
                  <c:v>55</c:v>
                </c:pt>
                <c:pt idx="6">
                  <c:v>61</c:v>
                </c:pt>
                <c:pt idx="7">
                  <c:v>72</c:v>
                </c:pt>
              </c:numCache>
            </c:numRef>
          </c:val>
          <c:smooth val="0"/>
          <c:extLst>
            <c:ext xmlns:c16="http://schemas.microsoft.com/office/drawing/2014/chart" uri="{C3380CC4-5D6E-409C-BE32-E72D297353CC}">
              <c16:uniqueId val="{00000000-037C-43B7-BF07-F15A9F5D1703}"/>
            </c:ext>
          </c:extLst>
        </c:ser>
        <c:ser>
          <c:idx val="1"/>
          <c:order val="1"/>
          <c:tx>
            <c:strRef>
              <c:f>Sheet1!$C$1</c:f>
              <c:strCache>
                <c:ptCount val="1"/>
                <c:pt idx="0">
                  <c:v>Série B</c:v>
                </c:pt>
              </c:strCache>
            </c:strRef>
          </c:tx>
          <c:spPr>
            <a:ln w="19050">
              <a:solidFill>
                <a:srgbClr val="B8FF12"/>
              </a:solidFill>
              <a:prstDash val="solid"/>
            </a:ln>
          </c:spPr>
          <c:marker>
            <c:symbol val="circle"/>
            <c:size val="7"/>
            <c:spPr>
              <a:solidFill>
                <a:srgbClr val="00011E"/>
              </a:solidFill>
              <a:ln w="9525">
                <a:solidFill>
                  <a:srgbClr val="00011E"/>
                </a:solidFill>
                <a:prstDash val="solid"/>
              </a:ln>
            </c:spPr>
          </c:marker>
          <c:cat>
            <c:strRef>
              <c:f>Sheet1!$A$2:$A$9</c:f>
              <c:strCache>
                <c:ptCount val="8"/>
                <c:pt idx="0">
                  <c:v>Jan</c:v>
                </c:pt>
                <c:pt idx="1">
                  <c:v>Fev</c:v>
                </c:pt>
                <c:pt idx="2">
                  <c:v>Mar</c:v>
                </c:pt>
                <c:pt idx="3">
                  <c:v>Abr</c:v>
                </c:pt>
                <c:pt idx="4">
                  <c:v>Mai</c:v>
                </c:pt>
                <c:pt idx="5">
                  <c:v>Jun</c:v>
                </c:pt>
                <c:pt idx="6">
                  <c:v>Jul</c:v>
                </c:pt>
                <c:pt idx="7">
                  <c:v>Ago</c:v>
                </c:pt>
              </c:strCache>
            </c:strRef>
          </c:cat>
          <c:val>
            <c:numRef>
              <c:f>Sheet1!$C$2:$C$9</c:f>
              <c:numCache>
                <c:formatCode>General</c:formatCode>
                <c:ptCount val="8"/>
                <c:pt idx="0">
                  <c:v>22</c:v>
                </c:pt>
                <c:pt idx="1">
                  <c:v>26</c:v>
                </c:pt>
                <c:pt idx="2">
                  <c:v>25</c:v>
                </c:pt>
                <c:pt idx="3">
                  <c:v>33</c:v>
                </c:pt>
                <c:pt idx="4">
                  <c:v>38</c:v>
                </c:pt>
                <c:pt idx="5">
                  <c:v>41</c:v>
                </c:pt>
                <c:pt idx="6">
                  <c:v>49</c:v>
                </c:pt>
                <c:pt idx="7">
                  <c:v>53</c:v>
                </c:pt>
              </c:numCache>
            </c:numRef>
          </c:val>
          <c:smooth val="0"/>
          <c:extLst>
            <c:ext xmlns:c16="http://schemas.microsoft.com/office/drawing/2014/chart" uri="{C3380CC4-5D6E-409C-BE32-E72D297353CC}">
              <c16:uniqueId val="{00000001-037C-43B7-BF07-F15A9F5D1703}"/>
            </c:ext>
          </c:extLst>
        </c:ser>
        <c:ser>
          <c:idx val="2"/>
          <c:order val="2"/>
          <c:tx>
            <c:strRef>
              <c:f>Sheet1!$D$1</c:f>
              <c:strCache>
                <c:ptCount val="1"/>
                <c:pt idx="0">
                  <c:v>Série C</c:v>
                </c:pt>
              </c:strCache>
            </c:strRef>
          </c:tx>
          <c:spPr>
            <a:ln w="19050">
              <a:solidFill>
                <a:srgbClr val="62D6A4"/>
              </a:solidFill>
              <a:prstDash val="solid"/>
            </a:ln>
          </c:spPr>
          <c:marker>
            <c:symbol val="circle"/>
            <c:size val="7"/>
            <c:spPr>
              <a:solidFill>
                <a:srgbClr val="FF7A00"/>
              </a:solidFill>
              <a:ln w="9525">
                <a:solidFill>
                  <a:srgbClr val="FF7A00"/>
                </a:solidFill>
                <a:prstDash val="solid"/>
              </a:ln>
            </c:spPr>
          </c:marker>
          <c:cat>
            <c:strRef>
              <c:f>Sheet1!$A$2:$A$9</c:f>
              <c:strCache>
                <c:ptCount val="8"/>
                <c:pt idx="0">
                  <c:v>Jan</c:v>
                </c:pt>
                <c:pt idx="1">
                  <c:v>Fev</c:v>
                </c:pt>
                <c:pt idx="2">
                  <c:v>Mar</c:v>
                </c:pt>
                <c:pt idx="3">
                  <c:v>Abr</c:v>
                </c:pt>
                <c:pt idx="4">
                  <c:v>Mai</c:v>
                </c:pt>
                <c:pt idx="5">
                  <c:v>Jun</c:v>
                </c:pt>
                <c:pt idx="6">
                  <c:v>Jul</c:v>
                </c:pt>
                <c:pt idx="7">
                  <c:v>Ago</c:v>
                </c:pt>
              </c:strCache>
            </c:strRef>
          </c:cat>
          <c:val>
            <c:numRef>
              <c:f>Sheet1!$D$2:$D$9</c:f>
              <c:numCache>
                <c:formatCode>General</c:formatCode>
                <c:ptCount val="8"/>
                <c:pt idx="0">
                  <c:v>12</c:v>
                </c:pt>
                <c:pt idx="1">
                  <c:v>15</c:v>
                </c:pt>
                <c:pt idx="2">
                  <c:v>19</c:v>
                </c:pt>
                <c:pt idx="3">
                  <c:v>21</c:v>
                </c:pt>
                <c:pt idx="4">
                  <c:v>24</c:v>
                </c:pt>
                <c:pt idx="5">
                  <c:v>30</c:v>
                </c:pt>
                <c:pt idx="6">
                  <c:v>33</c:v>
                </c:pt>
                <c:pt idx="7">
                  <c:v>39</c:v>
                </c:pt>
              </c:numCache>
            </c:numRef>
          </c:val>
          <c:smooth val="0"/>
          <c:extLst>
            <c:ext xmlns:c16="http://schemas.microsoft.com/office/drawing/2014/chart" uri="{C3380CC4-5D6E-409C-BE32-E72D297353CC}">
              <c16:uniqueId val="{00000002-037C-43B7-BF07-F15A9F5D1703}"/>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a:noFill/>
            <a:prstDash val="solid"/>
          </a:ln>
        </c:spPr>
        <c:txPr>
          <a:bodyPr anchorCtr="1">
            <a:noAutofit/>
          </a:bodyPr>
          <a:lstStyle/>
          <a:p>
            <a:pPr>
              <a:defRPr sz="1300" b="0" i="0" u="none">
                <a:solidFill>
                  <a:srgbClr val="031A10"/>
                </a:solidFill>
                <a:latin typeface="Fira Sans"/>
                <a:ea typeface="Fira Sans"/>
                <a:cs typeface="Fira Sans"/>
              </a:defRPr>
            </a:pPr>
            <a:endParaRPr lang="es-419"/>
          </a:p>
        </c:txPr>
        <c:crossAx val="2094734552"/>
        <c:crosses val="autoZero"/>
        <c:auto val="1"/>
        <c:lblAlgn val="ctr"/>
        <c:lblOffset val="100"/>
        <c:noMultiLvlLbl val="1"/>
      </c:catAx>
      <c:valAx>
        <c:axId val="2094734552"/>
        <c:scaling>
          <c:orientation val="minMax"/>
        </c:scaling>
        <c:delete val="0"/>
        <c:axPos val="l"/>
        <c:majorGridlines>
          <c:spPr>
            <a:ln w="9525">
              <a:solidFill>
                <a:srgbClr val="E6E6E6"/>
              </a:solidFill>
              <a:prstDash val="solid"/>
            </a:ln>
          </c:spPr>
        </c:majorGridlines>
        <c:numFmt formatCode="General" sourceLinked="0"/>
        <c:majorTickMark val="out"/>
        <c:minorTickMark val="none"/>
        <c:tickLblPos val="nextTo"/>
        <c:spPr>
          <a:ln w="12700">
            <a:noFill/>
            <a:prstDash val="solid"/>
          </a:ln>
        </c:spPr>
        <c:txPr>
          <a:bodyPr anchorCtr="1"/>
          <a:lstStyle/>
          <a:p>
            <a:pPr>
              <a:defRPr sz="1300" b="0" i="0" u="none">
                <a:solidFill>
                  <a:srgbClr val="031A10"/>
                </a:solidFill>
                <a:latin typeface="Fira Sans"/>
                <a:ea typeface="Fira Sans"/>
                <a:cs typeface="Fira Sans"/>
              </a:defRPr>
            </a:pPr>
            <a:endParaRPr lang="es-419"/>
          </a:p>
        </c:txPr>
        <c:crossAx val="2094734554"/>
        <c:crosses val="autoZero"/>
        <c:crossBetween val="between"/>
      </c:valAx>
      <c:spPr>
        <a:noFill/>
        <a:ln>
          <a:noFill/>
        </a:ln>
      </c:spPr>
    </c:plotArea>
    <c:legend>
      <c:legendPos val="b"/>
      <c:overlay val="0"/>
      <c:txPr>
        <a:bodyPr anchorCtr="1"/>
        <a:lstStyle/>
        <a:p>
          <a:pPr>
            <a:defRPr sz="1300">
              <a:solidFill>
                <a:srgbClr val="031A10"/>
              </a:solidFill>
              <a:latin typeface="Fira Sans"/>
              <a:ea typeface="Fira Sans"/>
              <a:cs typeface="Fira Sans"/>
            </a:defRPr>
          </a:pPr>
          <a:endParaRPr lang="es-419"/>
        </a:p>
      </c:txPr>
    </c:legend>
    <c:plotVisOnly val="1"/>
    <c:dispBlanksAs val="zero"/>
    <c:showDLblsOverMax val="1"/>
  </c:chart>
  <c:spPr>
    <a:noFill/>
    <a:ln>
      <a:no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lineChart>
        <c:grouping val="standard"/>
        <c:varyColors val="0"/>
        <c:ser>
          <c:idx val="0"/>
          <c:order val="0"/>
          <c:tx>
            <c:v>Série A</c:v>
          </c:tx>
          <c:spPr>
            <a:ln w="19050">
              <a:solidFill>
                <a:srgbClr val="167B52"/>
              </a:solidFill>
              <a:prstDash val="solid"/>
            </a:ln>
          </c:spPr>
          <c:marker>
            <c:symbol val="circle"/>
            <c:size val="5"/>
            <c:spPr>
              <a:solidFill>
                <a:srgbClr val="167B52"/>
              </a:solidFill>
            </c:spPr>
          </c:marker>
          <c:cat>
            <c:strLit>
              <c:ptCount val="8"/>
              <c:pt idx="0">
                <c:v>Jan</c:v>
              </c:pt>
              <c:pt idx="1">
                <c:v>Fev</c:v>
              </c:pt>
              <c:pt idx="2">
                <c:v>Mar</c:v>
              </c:pt>
              <c:pt idx="3">
                <c:v>Abr</c:v>
              </c:pt>
              <c:pt idx="4">
                <c:v>Mai</c:v>
              </c:pt>
              <c:pt idx="5">
                <c:v>Jun</c:v>
              </c:pt>
              <c:pt idx="6">
                <c:v>Jul</c:v>
              </c:pt>
              <c:pt idx="7">
                <c:v>Ago</c:v>
              </c:pt>
            </c:strLit>
          </c:cat>
          <c:val>
            <c:numLit>
              <c:formatCode>General</c:formatCode>
              <c:ptCount val="8"/>
              <c:pt idx="0">
                <c:v>18</c:v>
              </c:pt>
              <c:pt idx="1">
                <c:v>24</c:v>
              </c:pt>
              <c:pt idx="2">
                <c:v>31</c:v>
              </c:pt>
              <c:pt idx="3">
                <c:v>36</c:v>
              </c:pt>
              <c:pt idx="4">
                <c:v>47</c:v>
              </c:pt>
              <c:pt idx="5">
                <c:v>55</c:v>
              </c:pt>
              <c:pt idx="6">
                <c:v>61</c:v>
              </c:pt>
              <c:pt idx="7">
                <c:v>72</c:v>
              </c:pt>
            </c:numLit>
          </c:val>
          <c:smooth val="0"/>
          <c:extLst>
            <c:ext xmlns:c16="http://schemas.microsoft.com/office/drawing/2014/chart" uri="{C3380CC4-5D6E-409C-BE32-E72D297353CC}">
              <c16:uniqueId val="{00000000-248D-4070-9DDE-A240CD1731D9}"/>
            </c:ext>
          </c:extLst>
        </c:ser>
        <c:ser>
          <c:idx val="1"/>
          <c:order val="1"/>
          <c:tx>
            <c:v>Série B</c:v>
          </c:tx>
          <c:spPr>
            <a:ln w="19050">
              <a:solidFill>
                <a:srgbClr val="B8FF12"/>
              </a:solidFill>
              <a:prstDash val="solid"/>
            </a:ln>
          </c:spPr>
          <c:marker>
            <c:symbol val="circle"/>
            <c:size val="5"/>
            <c:spPr>
              <a:solidFill>
                <a:srgbClr val="B8FF12"/>
              </a:solidFill>
            </c:spPr>
          </c:marker>
          <c:cat>
            <c:strLit>
              <c:ptCount val="8"/>
              <c:pt idx="0">
                <c:v>Jan</c:v>
              </c:pt>
              <c:pt idx="1">
                <c:v>Fev</c:v>
              </c:pt>
              <c:pt idx="2">
                <c:v>Mar</c:v>
              </c:pt>
              <c:pt idx="3">
                <c:v>Abr</c:v>
              </c:pt>
              <c:pt idx="4">
                <c:v>Mai</c:v>
              </c:pt>
              <c:pt idx="5">
                <c:v>Jun</c:v>
              </c:pt>
              <c:pt idx="6">
                <c:v>Jul</c:v>
              </c:pt>
              <c:pt idx="7">
                <c:v>Ago</c:v>
              </c:pt>
            </c:strLit>
          </c:cat>
          <c:val>
            <c:numLit>
              <c:formatCode>General</c:formatCode>
              <c:ptCount val="8"/>
              <c:pt idx="0">
                <c:v>22</c:v>
              </c:pt>
              <c:pt idx="1">
                <c:v>26</c:v>
              </c:pt>
              <c:pt idx="2">
                <c:v>25</c:v>
              </c:pt>
              <c:pt idx="3">
                <c:v>33</c:v>
              </c:pt>
              <c:pt idx="4">
                <c:v>38</c:v>
              </c:pt>
              <c:pt idx="5">
                <c:v>41</c:v>
              </c:pt>
              <c:pt idx="6">
                <c:v>49</c:v>
              </c:pt>
              <c:pt idx="7">
                <c:v>53</c:v>
              </c:pt>
            </c:numLit>
          </c:val>
          <c:smooth val="0"/>
          <c:extLst>
            <c:ext xmlns:c16="http://schemas.microsoft.com/office/drawing/2014/chart" uri="{C3380CC4-5D6E-409C-BE32-E72D297353CC}">
              <c16:uniqueId val="{00000001-248D-4070-9DDE-A240CD1731D9}"/>
            </c:ext>
          </c:extLst>
        </c:ser>
        <c:ser>
          <c:idx val="2"/>
          <c:order val="2"/>
          <c:tx>
            <c:v>Série C</c:v>
          </c:tx>
          <c:spPr>
            <a:ln w="19050">
              <a:solidFill>
                <a:srgbClr val="62D6A4"/>
              </a:solidFill>
              <a:prstDash val="solid"/>
            </a:ln>
          </c:spPr>
          <c:marker>
            <c:symbol val="circle"/>
            <c:size val="5"/>
            <c:spPr>
              <a:solidFill>
                <a:srgbClr val="62D6A4"/>
              </a:solidFill>
            </c:spPr>
          </c:marker>
          <c:cat>
            <c:strLit>
              <c:ptCount val="8"/>
              <c:pt idx="0">
                <c:v>Jan</c:v>
              </c:pt>
              <c:pt idx="1">
                <c:v>Fev</c:v>
              </c:pt>
              <c:pt idx="2">
                <c:v>Mar</c:v>
              </c:pt>
              <c:pt idx="3">
                <c:v>Abr</c:v>
              </c:pt>
              <c:pt idx="4">
                <c:v>Mai</c:v>
              </c:pt>
              <c:pt idx="5">
                <c:v>Jun</c:v>
              </c:pt>
              <c:pt idx="6">
                <c:v>Jul</c:v>
              </c:pt>
              <c:pt idx="7">
                <c:v>Ago</c:v>
              </c:pt>
            </c:strLit>
          </c:cat>
          <c:val>
            <c:numLit>
              <c:formatCode>General</c:formatCode>
              <c:ptCount val="8"/>
              <c:pt idx="0">
                <c:v>12</c:v>
              </c:pt>
              <c:pt idx="1">
                <c:v>15</c:v>
              </c:pt>
              <c:pt idx="2">
                <c:v>19</c:v>
              </c:pt>
              <c:pt idx="3">
                <c:v>21</c:v>
              </c:pt>
              <c:pt idx="4">
                <c:v>24</c:v>
              </c:pt>
              <c:pt idx="5">
                <c:v>30</c:v>
              </c:pt>
              <c:pt idx="6">
                <c:v>33</c:v>
              </c:pt>
              <c:pt idx="7">
                <c:v>39</c:v>
              </c:pt>
            </c:numLit>
          </c:val>
          <c:smooth val="0"/>
          <c:extLst>
            <c:ext xmlns:c16="http://schemas.microsoft.com/office/drawing/2014/chart" uri="{C3380CC4-5D6E-409C-BE32-E72D297353CC}">
              <c16:uniqueId val="{00000002-248D-4070-9DDE-A240CD1731D9}"/>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50112"/>
        <c:crosses val="autoZero"/>
        <c:crossBetween val="between"/>
      </c:valAx>
      <c:spPr>
        <a:noFill/>
        <a:ln w="0">
          <a:noFill/>
          <a:prstDash val="solid"/>
        </a:ln>
      </c:spPr>
    </c:plotArea>
    <c:legend>
      <c:legendPos val="b"/>
      <c:overlay val="0"/>
      <c:txPr>
        <a:bodyPr anchorCtr="1"/>
        <a:lstStyle/>
        <a:p>
          <a:pPr>
            <a:defRPr sz="750">
              <a:solidFill>
                <a:srgbClr val="031A10"/>
              </a:solidFill>
            </a:defRPr>
          </a:pPr>
          <a:endParaRPr lang="es-419"/>
        </a:p>
      </c:txPr>
    </c:legend>
    <c:plotVisOnly val="1"/>
    <c:dispBlanksAs val="zero"/>
    <c:showDLblsOverMax val="1"/>
  </c:chart>
  <c:spPr>
    <a:solidFill>
      <a:srgbClr val="F2FFF7"/>
    </a:solidFill>
    <a:ln w="0">
      <a:noFill/>
      <a:prstDash val="solid"/>
    </a:ln>
  </c:spPr>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bar"/>
        <c:grouping val="clustered"/>
        <c:varyColors val="0"/>
        <c:ser>
          <c:idx val="0"/>
          <c:order val="0"/>
          <c:tx>
            <c:strRef>
              <c:f>Sheet1!$B$1</c:f>
              <c:strCache>
                <c:ptCount val="1"/>
                <c:pt idx="0">
                  <c:v>Série única</c:v>
                </c:pt>
              </c:strCache>
            </c:strRef>
          </c:tx>
          <c:spPr>
            <a:solidFill>
              <a:srgbClr val="167B52"/>
            </a:solidFill>
            <a:ln w="19050">
              <a:solidFill>
                <a:srgbClr val="167B52"/>
              </a:solidFill>
              <a:prstDash val="solid"/>
            </a:ln>
          </c:spPr>
          <c:invertIfNegative val="1"/>
          <c:dPt>
            <c:idx val="1"/>
            <c:invertIfNegative val="0"/>
            <c:bubble3D val="0"/>
            <c:spPr>
              <a:solidFill>
                <a:srgbClr val="00011E"/>
              </a:solidFill>
            </c:spPr>
            <c:extLst>
              <c:ext xmlns:c16="http://schemas.microsoft.com/office/drawing/2014/chart" uri="{C3380CC4-5D6E-409C-BE32-E72D297353CC}">
                <c16:uniqueId val="{00000001-3A5B-478B-B893-18380956539D}"/>
              </c:ext>
            </c:extLst>
          </c:dPt>
          <c:dPt>
            <c:idx val="2"/>
            <c:invertIfNegative val="0"/>
            <c:bubble3D val="0"/>
            <c:spPr>
              <a:solidFill>
                <a:srgbClr val="FF7A00"/>
              </a:solidFill>
            </c:spPr>
            <c:extLst>
              <c:ext xmlns:c16="http://schemas.microsoft.com/office/drawing/2014/chart" uri="{C3380CC4-5D6E-409C-BE32-E72D297353CC}">
                <c16:uniqueId val="{00000003-3A5B-478B-B893-18380956539D}"/>
              </c:ext>
            </c:extLst>
          </c:dPt>
          <c:dPt>
            <c:idx val="3"/>
            <c:invertIfNegative val="0"/>
            <c:bubble3D val="0"/>
            <c:spPr>
              <a:solidFill>
                <a:srgbClr val="5CAEF8"/>
              </a:solidFill>
            </c:spPr>
            <c:extLst>
              <c:ext xmlns:c16="http://schemas.microsoft.com/office/drawing/2014/chart" uri="{C3380CC4-5D6E-409C-BE32-E72D297353CC}">
                <c16:uniqueId val="{00000005-3A5B-478B-B893-18380956539D}"/>
              </c:ext>
            </c:extLst>
          </c:dPt>
          <c:dPt>
            <c:idx val="4"/>
            <c:invertIfNegative val="0"/>
            <c:bubble3D val="0"/>
            <c:spPr>
              <a:solidFill>
                <a:srgbClr val="808080"/>
              </a:solidFill>
            </c:spPr>
            <c:extLst>
              <c:ext xmlns:c16="http://schemas.microsoft.com/office/drawing/2014/chart" uri="{C3380CC4-5D6E-409C-BE32-E72D297353CC}">
                <c16:uniqueId val="{00000007-3A5B-478B-B893-18380956539D}"/>
              </c:ext>
            </c:extLst>
          </c:dPt>
          <c:dPt>
            <c:idx val="5"/>
            <c:invertIfNegative val="0"/>
            <c:bubble3D val="0"/>
            <c:spPr>
              <a:solidFill>
                <a:srgbClr val="C3EB1E"/>
              </a:solidFill>
            </c:spPr>
            <c:extLst>
              <c:ext xmlns:c16="http://schemas.microsoft.com/office/drawing/2014/chart" uri="{C3380CC4-5D6E-409C-BE32-E72D297353CC}">
                <c16:uniqueId val="{00000009-3A5B-478B-B893-18380956539D}"/>
              </c:ext>
            </c:extLst>
          </c:dPt>
          <c:dLbls>
            <c:numFmt formatCode="#,##0" sourceLinked="0"/>
            <c:spPr>
              <a:noFill/>
              <a:ln>
                <a:noFill/>
              </a:ln>
            </c:spPr>
            <c:txPr>
              <a:bodyPr anchorCtr="1"/>
              <a:lstStyle/>
              <a:p>
                <a:pPr>
                  <a:defRPr sz="1200" b="0" i="0" u="none">
                    <a:solidFill>
                      <a:srgbClr val="272727"/>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Lorem</c:v>
                </c:pt>
                <c:pt idx="1">
                  <c:v>Ipsum</c:v>
                </c:pt>
                <c:pt idx="2">
                  <c:v>Dolor</c:v>
                </c:pt>
                <c:pt idx="3">
                  <c:v>Sit amet</c:v>
                </c:pt>
                <c:pt idx="4">
                  <c:v>Consectetur</c:v>
                </c:pt>
                <c:pt idx="5">
                  <c:v>Adipiscing</c:v>
                </c:pt>
              </c:strCache>
            </c:strRef>
          </c:cat>
          <c:val>
            <c:numRef>
              <c:f>Sheet1!$B$2:$B$7</c:f>
              <c:numCache>
                <c:formatCode>General</c:formatCode>
                <c:ptCount val="6"/>
                <c:pt idx="0">
                  <c:v>78</c:v>
                </c:pt>
                <c:pt idx="1">
                  <c:v>64</c:v>
                </c:pt>
                <c:pt idx="2">
                  <c:v>59</c:v>
                </c:pt>
                <c:pt idx="3">
                  <c:v>41</c:v>
                </c:pt>
                <c:pt idx="4">
                  <c:v>33</c:v>
                </c:pt>
                <c:pt idx="5">
                  <c:v>21</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A-3A5B-478B-B893-18380956539D}"/>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a:noFill/>
            <a:prstDash val="solid"/>
          </a:ln>
        </c:spPr>
        <c:txPr>
          <a:bodyPr anchorCtr="1">
            <a:noAutofit/>
          </a:bodyPr>
          <a:lstStyle/>
          <a:p>
            <a:pPr>
              <a:defRPr sz="1300" b="0" i="0" u="none">
                <a:solidFill>
                  <a:srgbClr val="031A10"/>
                </a:solidFill>
                <a:latin typeface="Fira Sans"/>
                <a:ea typeface="Fira Sans"/>
                <a:cs typeface="Fira Sans"/>
              </a:defRPr>
            </a:pPr>
            <a:endParaRPr lang="es-419"/>
          </a:p>
        </c:txPr>
        <c:crossAx val="2094734552"/>
        <c:crosses val="autoZero"/>
        <c:auto val="1"/>
        <c:lblAlgn val="ctr"/>
        <c:lblOffset val="100"/>
        <c:noMultiLvlLbl val="1"/>
      </c:catAx>
      <c:valAx>
        <c:axId val="2094734552"/>
        <c:scaling>
          <c:orientation val="minMax"/>
        </c:scaling>
        <c:delete val="0"/>
        <c:axPos val="b"/>
        <c:majorGridlines>
          <c:spPr>
            <a:ln w="9525">
              <a:solidFill>
                <a:srgbClr val="E6E6E6"/>
              </a:solidFill>
              <a:prstDash val="solid"/>
            </a:ln>
          </c:spPr>
        </c:majorGridlines>
        <c:numFmt formatCode="General" sourceLinked="0"/>
        <c:majorTickMark val="out"/>
        <c:minorTickMark val="none"/>
        <c:tickLblPos val="low"/>
        <c:spPr>
          <a:ln w="12700">
            <a:noFill/>
            <a:prstDash val="solid"/>
          </a:ln>
        </c:spPr>
        <c:txPr>
          <a:bodyPr anchorCtr="1"/>
          <a:lstStyle/>
          <a:p>
            <a:pPr>
              <a:defRPr sz="1300" b="0" i="0" u="none">
                <a:solidFill>
                  <a:srgbClr val="031A10"/>
                </a:solidFill>
                <a:latin typeface="Fira Sans"/>
                <a:ea typeface="Fira Sans"/>
                <a:cs typeface="Fira Sans"/>
              </a:defRPr>
            </a:pPr>
            <a:endParaRPr lang="es-419"/>
          </a:p>
        </c:txPr>
        <c:crossAx val="2094734554"/>
        <c:crosses val="autoZero"/>
        <c:crossBetween val="between"/>
      </c:valAx>
      <c:spPr>
        <a:noFill/>
        <a:ln>
          <a:noFill/>
        </a:ln>
      </c:spPr>
    </c:plotArea>
    <c:plotVisOnly val="1"/>
    <c:dispBlanksAs val="zero"/>
    <c:showDLblsOverMax val="1"/>
  </c:chart>
  <c:spPr>
    <a:noFill/>
    <a:ln>
      <a:noFill/>
    </a:ln>
  </c:spPr>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bar"/>
        <c:grouping val="clustered"/>
        <c:varyColors val="0"/>
        <c:ser>
          <c:idx val="0"/>
          <c:order val="0"/>
          <c:tx>
            <c:v>Série única</c:v>
          </c:tx>
          <c:spPr>
            <a:solidFill>
              <a:srgbClr val="167B52"/>
            </a:solidFill>
            <a:ln w="19050">
              <a:solidFill>
                <a:srgbClr val="167B52"/>
              </a:solidFill>
              <a:prstDash val="solid"/>
            </a:ln>
          </c:spPr>
          <c:invertIfNegative val="1"/>
          <c:dLbls>
            <c:spPr>
              <a:noFill/>
              <a:ln>
                <a:noFill/>
              </a:ln>
              <a:effectLst/>
            </c:spPr>
            <c:txPr>
              <a:bodyPr anchorCtr="1"/>
              <a:lstStyle/>
              <a:p>
                <a:pPr>
                  <a:defRPr sz="675">
                    <a:solidFill>
                      <a:srgbClr val="031A10"/>
                    </a:solidFill>
                  </a:defRPr>
                </a:pPr>
                <a:endParaRPr lang="es-419"/>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6"/>
              <c:pt idx="0">
                <c:v>Lorem</c:v>
              </c:pt>
              <c:pt idx="1">
                <c:v>Ipsum</c:v>
              </c:pt>
              <c:pt idx="2">
                <c:v>Dolor</c:v>
              </c:pt>
              <c:pt idx="3">
                <c:v>Sit amet</c:v>
              </c:pt>
              <c:pt idx="4">
                <c:v>Consectetur</c:v>
              </c:pt>
              <c:pt idx="5">
                <c:v>Adipiscing</c:v>
              </c:pt>
            </c:strLit>
          </c:cat>
          <c:val>
            <c:numLit>
              <c:formatCode>General</c:formatCode>
              <c:ptCount val="6"/>
              <c:pt idx="0">
                <c:v>78</c:v>
              </c:pt>
              <c:pt idx="1">
                <c:v>64</c:v>
              </c:pt>
              <c:pt idx="2">
                <c:v>59</c:v>
              </c:pt>
              <c:pt idx="3">
                <c:v>41</c:v>
              </c:pt>
              <c:pt idx="4">
                <c:v>33</c:v>
              </c:pt>
              <c:pt idx="5">
                <c:v>21</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05E2-4C1A-8243-51DF11005BDF}"/>
            </c:ext>
          </c:extLst>
        </c:ser>
        <c:dLbls>
          <c:dLblPos val="outEnd"/>
          <c:showLegendKey val="0"/>
          <c:showVal val="1"/>
          <c:showCatName val="0"/>
          <c:showSerName val="0"/>
          <c:showPercent val="0"/>
          <c:showBubbleSize val="0"/>
        </c:dLbls>
        <c:gapWidth val="55"/>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675">
                <a:solidFill>
                  <a:srgbClr val="031A10"/>
                </a:solidFill>
              </a:defRPr>
            </a:pPr>
            <a:endParaRPr lang="es-419"/>
          </a:p>
        </c:txPr>
        <c:crossAx val="48650112"/>
        <c:crosses val="autoZero"/>
        <c:crossBetween val="between"/>
      </c:valAx>
      <c:spPr>
        <a:noFill/>
        <a:ln w="0">
          <a:noFill/>
          <a:prstDash val="solid"/>
        </a:ln>
      </c:spPr>
    </c:plotArea>
    <c:plotVisOnly val="1"/>
    <c:dispBlanksAs val="zero"/>
    <c:showDLblsOverMax val="1"/>
  </c:chart>
  <c:spPr>
    <a:solidFill>
      <a:srgbClr val="F2FFF7"/>
    </a:solidFill>
    <a:ln w="0">
      <a:noFill/>
      <a:prstDash val="solid"/>
    </a:ln>
  </c:spPr>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Adoção</c:v>
                </c:pt>
              </c:strCache>
            </c:strRef>
          </c:tx>
          <c:spPr>
            <a:solidFill>
              <a:srgbClr val="167B52"/>
            </a:solidFill>
            <a:ln w="19050">
              <a:solidFill>
                <a:srgbClr val="167B52"/>
              </a:solidFill>
              <a:prstDash val="solid"/>
            </a:ln>
          </c:spPr>
          <c:invertIfNegative val="1"/>
          <c:dPt>
            <c:idx val="3"/>
            <c:invertIfNegative val="0"/>
            <c:bubble3D val="0"/>
            <c:spPr>
              <a:solidFill>
                <a:schemeClr val="accent4"/>
              </a:solidFill>
              <a:ln>
                <a:noFill/>
              </a:ln>
            </c:spPr>
            <c:extLst>
              <c:ext xmlns:c16="http://schemas.microsoft.com/office/drawing/2014/chart" uri="{C3380CC4-5D6E-409C-BE32-E72D297353CC}">
                <c16:uniqueId val="{00000001-2CE0-414C-B66B-5B8B02B07620}"/>
              </c:ext>
            </c:extLst>
          </c:dPt>
          <c:dLbls>
            <c:numFmt formatCode="0&quot;%&quot;" sourceLinked="0"/>
            <c:spPr>
              <a:noFill/>
              <a:ln>
                <a:noFill/>
              </a:ln>
            </c:spPr>
            <c:txPr>
              <a:bodyPr anchorCtr="1"/>
              <a:lstStyle/>
              <a:p>
                <a:pPr>
                  <a:defRPr sz="1200" b="0" i="0" u="none">
                    <a:solidFill>
                      <a:srgbClr val="191B19"/>
                    </a:solidFill>
                    <a:latin typeface="Fira Sans"/>
                    <a:ea typeface="Fira Sans"/>
                    <a:cs typeface="Fira Sans"/>
                  </a:defRPr>
                </a:pPr>
                <a:endParaRPr lang="es-419"/>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Estratégia</c:v>
                </c:pt>
                <c:pt idx="1">
                  <c:v>Mídia</c:v>
                </c:pt>
                <c:pt idx="2">
                  <c:v>CRM</c:v>
                </c:pt>
                <c:pt idx="3">
                  <c:v>Conteúdo</c:v>
                </c:pt>
                <c:pt idx="4">
                  <c:v>Social</c:v>
                </c:pt>
              </c:strCache>
            </c:strRef>
          </c:cat>
          <c:val>
            <c:numRef>
              <c:f>Sheet1!$B$2:$B$6</c:f>
              <c:numCache>
                <c:formatCode>General</c:formatCode>
                <c:ptCount val="5"/>
                <c:pt idx="0">
                  <c:v>24</c:v>
                </c:pt>
                <c:pt idx="1">
                  <c:v>47</c:v>
                </c:pt>
                <c:pt idx="2">
                  <c:v>52</c:v>
                </c:pt>
                <c:pt idx="3">
                  <c:v>78</c:v>
                </c:pt>
                <c:pt idx="4">
                  <c:v>61</c:v>
                </c:pt>
              </c:numCache>
            </c:numRef>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2-2CE0-414C-B66B-5B8B02B0762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a:solidFill>
              <a:srgbClr val="888888"/>
            </a:solidFill>
            <a:prstDash val="solid"/>
          </a:ln>
        </c:spPr>
        <c:txPr>
          <a:bodyPr rot="-60000000" spcFirstLastPara="1" vert="horz" wrap="square" anchor="ctr" anchorCtr="1">
            <a:noAutofit/>
          </a:bodyPr>
          <a:lstStyle/>
          <a:p>
            <a:pPr>
              <a:defRPr sz="1200" b="0" i="0" u="none">
                <a:solidFill>
                  <a:srgbClr val="031A10"/>
                </a:solidFill>
                <a:latin typeface="Fira Sans"/>
                <a:ea typeface="Fira Sans"/>
                <a:cs typeface="Fira Sans"/>
              </a:defRPr>
            </a:pPr>
            <a:endParaRPr lang="es-419"/>
          </a:p>
        </c:txPr>
        <c:crossAx val="2094734552"/>
        <c:crosses val="autoZero"/>
        <c:auto val="1"/>
        <c:lblAlgn val="ctr"/>
        <c:lblOffset val="100"/>
        <c:noMultiLvlLbl val="1"/>
      </c:catAx>
      <c:valAx>
        <c:axId val="2094734552"/>
        <c:scaling>
          <c:orientation val="minMax"/>
        </c:scaling>
        <c:delete val="1"/>
        <c:axPos val="l"/>
        <c:majorGridlines>
          <c:spPr>
            <a:ln w="6350">
              <a:solidFill>
                <a:srgbClr val="DBDBD4"/>
              </a:solidFill>
              <a:prstDash val="solid"/>
            </a:ln>
          </c:spPr>
        </c:majorGridlines>
        <c:numFmt formatCode="General" sourceLinked="0"/>
        <c:majorTickMark val="out"/>
        <c:minorTickMark val="none"/>
        <c:tickLblPos val="nextTo"/>
        <c:crossAx val="2094734554"/>
        <c:crosses val="autoZero"/>
        <c:crossBetween val="between"/>
      </c:valAx>
      <c:spPr>
        <a:noFill/>
        <a:ln>
          <a:noFill/>
        </a:ln>
      </c:spPr>
    </c:plotArea>
    <c:plotVisOnly val="1"/>
    <c:dispBlanksAs val="zero"/>
    <c:showDLblsOverMax val="1"/>
  </c:chart>
  <c:spPr>
    <a:noFill/>
    <a:ln w="6350">
      <a:noFill/>
      <a:prstDash val="solid"/>
    </a:ln>
  </c:spPr>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barChart>
        <c:barDir val="bar"/>
        <c:grouping val="clustered"/>
        <c:varyColors val="0"/>
        <c:ser>
          <c:idx val="0"/>
          <c:order val="0"/>
          <c:tx>
            <c:v>Adoção</c:v>
          </c:tx>
          <c:spPr>
            <a:solidFill>
              <a:srgbClr val="167B52"/>
            </a:solidFill>
            <a:ln w="19050">
              <a:solidFill>
                <a:srgbClr val="167B52"/>
              </a:solidFill>
              <a:prstDash val="solid"/>
            </a:ln>
          </c:spPr>
          <c:invertIfNegative val="1"/>
          <c:dLbls>
            <c:spPr>
              <a:noFill/>
              <a:ln>
                <a:noFill/>
              </a:ln>
              <a:effectLst/>
            </c:spPr>
            <c:txPr>
              <a:bodyPr anchorCtr="1"/>
              <a:lstStyle/>
              <a:p>
                <a:pPr>
                  <a:defRPr sz="675">
                    <a:solidFill>
                      <a:srgbClr val="031A10"/>
                    </a:solidFill>
                  </a:defRPr>
                </a:pPr>
                <a:endParaRPr lang="es-419"/>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Estratégia</c:v>
              </c:pt>
              <c:pt idx="1">
                <c:v>Mídia</c:v>
              </c:pt>
              <c:pt idx="2">
                <c:v>CRM</c:v>
              </c:pt>
              <c:pt idx="3">
                <c:v>Conteúdo</c:v>
              </c:pt>
              <c:pt idx="4">
                <c:v>Social</c:v>
              </c:pt>
            </c:strLit>
          </c:cat>
          <c:val>
            <c:numLit>
              <c:formatCode>General</c:formatCode>
              <c:ptCount val="5"/>
              <c:pt idx="0">
                <c:v>24</c:v>
              </c:pt>
              <c:pt idx="1">
                <c:v>47</c:v>
              </c:pt>
              <c:pt idx="2">
                <c:v>52</c:v>
              </c:pt>
              <c:pt idx="3">
                <c:v>78</c:v>
              </c:pt>
              <c:pt idx="4">
                <c:v>61</c:v>
              </c:pt>
            </c:numLit>
          </c:val>
          <c:extLst>
            <c:ext xmlns:c14="http://schemas.microsoft.com/office/drawing/2007/8/2/chart" uri="{6F2FDCE9-48DA-4B69-8628-5D25D57E5C99}">
              <c14:invertSolidFillFmt>
                <c14:spPr xmlns:c14="http://schemas.microsoft.com/office/drawing/2007/8/2/chart">
                  <a:solidFill>
                    <a:srgbClr val="FFFFFF"/>
                  </a:solidFill>
                  <a:ln w="19050">
                    <a:solidFill>
                      <a:srgbClr val="167B52"/>
                    </a:solidFill>
                    <a:prstDash val="solid"/>
                  </a:ln>
                </c14:spPr>
              </c14:invertSolidFillFmt>
            </c:ext>
            <c:ext xmlns:c16="http://schemas.microsoft.com/office/drawing/2014/chart" uri="{C3380CC4-5D6E-409C-BE32-E72D297353CC}">
              <c16:uniqueId val="{00000000-5A24-4C83-800E-F6A1845E9B6F}"/>
            </c:ext>
          </c:extLst>
        </c:ser>
        <c:dLbls>
          <c:dLblPos val="outEnd"/>
          <c:showLegendKey val="0"/>
          <c:showVal val="1"/>
          <c:showCatName val="0"/>
          <c:showSerName val="0"/>
          <c:showPercent val="0"/>
          <c:showBubbleSize val="0"/>
        </c:dLbls>
        <c:gapWidth val="55"/>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1400">
                <a:solidFill>
                  <a:srgbClr val="031A10"/>
                </a:solidFill>
              </a:defRPr>
            </a:pPr>
            <a:endParaRPr lang="es-419"/>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600">
                <a:solidFill>
                  <a:srgbClr val="031A10"/>
                </a:solidFill>
              </a:defRPr>
            </a:pPr>
            <a:endParaRPr lang="es-419"/>
          </a:p>
        </c:txPr>
        <c:crossAx val="48650112"/>
        <c:crosses val="autoZero"/>
        <c:crossBetween val="between"/>
      </c:valAx>
      <c:spPr>
        <a:noFill/>
        <a:ln w="0">
          <a:noFill/>
          <a:prstDash val="solid"/>
        </a:ln>
      </c:spPr>
    </c:plotArea>
    <c:plotVisOnly val="1"/>
    <c:dispBlanksAs val="zero"/>
    <c:showDLblsOverMax val="1"/>
  </c:chart>
  <c:spPr>
    <a:solidFill>
      <a:srgbClr val="F2FFF7"/>
    </a:solidFill>
    <a:ln w="0">
      <a:noFill/>
      <a:prstDash val="solid"/>
    </a:ln>
  </c:spPr>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 IA no fluxo</c:v>
                </c:pt>
              </c:strCache>
            </c:strRef>
          </c:tx>
          <c:spPr>
            <a:ln w="19050">
              <a:solidFill>
                <a:srgbClr val="167B52"/>
              </a:solidFill>
              <a:prstDash val="solid"/>
            </a:ln>
          </c:spPr>
          <c:marker>
            <c:symbol val="none"/>
          </c:marker>
          <c:cat>
            <c:strRef>
              <c:f>Sheet1!$A$2:$A$7</c:f>
              <c:strCache>
                <c:ptCount val="6"/>
                <c:pt idx="0">
                  <c:v>Jan</c:v>
                </c:pt>
                <c:pt idx="1">
                  <c:v>Mar</c:v>
                </c:pt>
                <c:pt idx="2">
                  <c:v>Mai</c:v>
                </c:pt>
                <c:pt idx="3">
                  <c:v>Jul</c:v>
                </c:pt>
                <c:pt idx="4">
                  <c:v>Set</c:v>
                </c:pt>
                <c:pt idx="5">
                  <c:v>Nov</c:v>
                </c:pt>
              </c:strCache>
            </c:strRef>
          </c:cat>
          <c:val>
            <c:numRef>
              <c:f>Sheet1!$B$2:$B$7</c:f>
              <c:numCache>
                <c:formatCode>General</c:formatCode>
                <c:ptCount val="6"/>
                <c:pt idx="0">
                  <c:v>40</c:v>
                </c:pt>
                <c:pt idx="1">
                  <c:v>48</c:v>
                </c:pt>
                <c:pt idx="2">
                  <c:v>55</c:v>
                </c:pt>
                <c:pt idx="3">
                  <c:v>66</c:v>
                </c:pt>
                <c:pt idx="4">
                  <c:v>74</c:v>
                </c:pt>
                <c:pt idx="5">
                  <c:v>82</c:v>
                </c:pt>
              </c:numCache>
            </c:numRef>
          </c:val>
          <c:smooth val="0"/>
          <c:extLst>
            <c:ext xmlns:c16="http://schemas.microsoft.com/office/drawing/2014/chart" uri="{C3380CC4-5D6E-409C-BE32-E72D297353CC}">
              <c16:uniqueId val="{00000000-9171-49D0-A789-A9259C793513}"/>
            </c:ext>
          </c:extLst>
        </c:ser>
        <c:ser>
          <c:idx val="1"/>
          <c:order val="1"/>
          <c:tx>
            <c:strRef>
              <c:f>Sheet1!$C$1</c:f>
              <c:strCache>
                <c:ptCount val="1"/>
                <c:pt idx="0">
                  <c:v>Baseline</c:v>
                </c:pt>
              </c:strCache>
            </c:strRef>
          </c:tx>
          <c:spPr>
            <a:ln w="19050">
              <a:solidFill>
                <a:srgbClr val="B8FF12"/>
              </a:solidFill>
              <a:prstDash val="solid"/>
            </a:ln>
          </c:spPr>
          <c:marker>
            <c:symbol val="none"/>
          </c:marker>
          <c:cat>
            <c:strRef>
              <c:f>Sheet1!$A$2:$A$7</c:f>
              <c:strCache>
                <c:ptCount val="6"/>
                <c:pt idx="0">
                  <c:v>Jan</c:v>
                </c:pt>
                <c:pt idx="1">
                  <c:v>Mar</c:v>
                </c:pt>
                <c:pt idx="2">
                  <c:v>Mai</c:v>
                </c:pt>
                <c:pt idx="3">
                  <c:v>Jul</c:v>
                </c:pt>
                <c:pt idx="4">
                  <c:v>Set</c:v>
                </c:pt>
                <c:pt idx="5">
                  <c:v>Nov</c:v>
                </c:pt>
              </c:strCache>
            </c:strRef>
          </c:cat>
          <c:val>
            <c:numRef>
              <c:f>Sheet1!$C$2:$C$7</c:f>
              <c:numCache>
                <c:formatCode>General</c:formatCode>
                <c:ptCount val="6"/>
                <c:pt idx="0">
                  <c:v>38</c:v>
                </c:pt>
                <c:pt idx="1">
                  <c:v>41</c:v>
                </c:pt>
                <c:pt idx="2">
                  <c:v>43</c:v>
                </c:pt>
                <c:pt idx="3">
                  <c:v>46</c:v>
                </c:pt>
                <c:pt idx="4">
                  <c:v>49</c:v>
                </c:pt>
                <c:pt idx="5">
                  <c:v>51</c:v>
                </c:pt>
              </c:numCache>
            </c:numRef>
          </c:val>
          <c:smooth val="0"/>
          <c:extLst>
            <c:ext xmlns:c16="http://schemas.microsoft.com/office/drawing/2014/chart" uri="{C3380CC4-5D6E-409C-BE32-E72D297353CC}">
              <c16:uniqueId val="{00000001-9171-49D0-A789-A9259C793513}"/>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none"/>
        <c:minorTickMark val="none"/>
        <c:tickLblPos val="low"/>
        <c:spPr>
          <a:ln w="9525" cmpd="sng">
            <a:solidFill>
              <a:schemeClr val="tx1">
                <a:lumMod val="15000"/>
                <a:lumOff val="85000"/>
              </a:schemeClr>
            </a:solidFill>
          </a:ln>
        </c:spPr>
        <c:txPr>
          <a:bodyPr rot="-60000000" spcFirstLastPara="1" vert="horz" wrap="square" anchor="ctr" anchorCtr="1">
            <a:noAutofit/>
          </a:bodyPr>
          <a:lstStyle/>
          <a:p>
            <a:pPr>
              <a:defRPr sz="1197" b="0" i="0" u="none">
                <a:solidFill>
                  <a:srgbClr val="031A10"/>
                </a:solidFill>
                <a:latin typeface="+mn-lt"/>
                <a:ea typeface="+mn-lt"/>
                <a:cs typeface="+mn-lt"/>
              </a:defRPr>
            </a:pPr>
            <a:endParaRPr lang="es-419"/>
          </a:p>
        </c:txPr>
        <c:crossAx val="2094734552"/>
        <c:crosses val="autoZero"/>
        <c:auto val="1"/>
        <c:lblAlgn val="ctr"/>
        <c:lblOffset val="100"/>
        <c:noMultiLvlLbl val="1"/>
      </c:catAx>
      <c:valAx>
        <c:axId val="2094734552"/>
        <c:scaling>
          <c:orientation val="minMax"/>
        </c:scaling>
        <c:delete val="0"/>
        <c:axPos val="l"/>
        <c:majorGridlines>
          <c:spPr>
            <a:ln w="9525" cmpd="sng">
              <a:solidFill>
                <a:schemeClr val="tx1">
                  <a:lumMod val="15000"/>
                  <a:lumOff val="85000"/>
                </a:schemeClr>
              </a:solidFill>
            </a:ln>
          </c:spPr>
        </c:majorGridlines>
        <c:numFmt formatCode="General" sourceLinked="0"/>
        <c:majorTickMark val="none"/>
        <c:minorTickMark val="none"/>
        <c:tickLblPos val="nextTo"/>
        <c:spPr>
          <a:ln>
            <a:noFill/>
          </a:ln>
        </c:spPr>
        <c:txPr>
          <a:bodyPr rot="-60000000" vert="horz" anchor="ctr" anchorCtr="1"/>
          <a:lstStyle/>
          <a:p>
            <a:pPr>
              <a:defRPr sz="1197" b="0" i="0" u="none">
                <a:solidFill>
                  <a:srgbClr val="031A10"/>
                </a:solidFill>
                <a:latin typeface="+mn-lt"/>
                <a:ea typeface="+mn-lt"/>
                <a:cs typeface="+mn-lt"/>
              </a:defRPr>
            </a:pPr>
            <a:endParaRPr lang="es-419"/>
          </a:p>
        </c:txPr>
        <c:crossAx val="2094734554"/>
        <c:crosses val="autoZero"/>
        <c:crossBetween val="between"/>
      </c:valAx>
      <c:spPr>
        <a:noFill/>
        <a:ln>
          <a:noFill/>
        </a:ln>
      </c:spPr>
    </c:plotArea>
    <c:legend>
      <c:legendPos val="b"/>
      <c:overlay val="0"/>
      <c:spPr>
        <a:noFill/>
      </c:spPr>
      <c:txPr>
        <a:bodyPr rot="0" vert="horz" anchor="ctr" anchorCtr="1"/>
        <a:lstStyle/>
        <a:p>
          <a:pPr>
            <a:defRPr sz="1197" b="0" i="0" u="none">
              <a:solidFill>
                <a:srgbClr val="031A10"/>
              </a:solidFill>
              <a:latin typeface="+mn-lt"/>
              <a:ea typeface="+mn-lt"/>
              <a:cs typeface="+mn-lt"/>
            </a:defRPr>
          </a:pPr>
          <a:endParaRPr lang="es-419"/>
        </a:p>
      </c:txPr>
    </c:legend>
    <c:plotVisOnly val="1"/>
    <c:dispBlanksAs val="zero"/>
    <c:showDLblsOverMax val="1"/>
  </c:chart>
  <c:spPr>
    <a:noFill/>
    <a:ln>
      <a:noFill/>
    </a:ln>
  </c:spPr>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pie3DChart>
        <c:varyColors val="1"/>
        <c:ser>
          <c:idx val="0"/>
          <c:order val="0"/>
          <c:tx>
            <c:strRef>
              <c:f>Sheet1!$B$1</c:f>
              <c:strCache>
                <c:ptCount val="1"/>
                <c:pt idx="0">
                  <c:v>Share</c:v>
                </c:pt>
              </c:strCache>
            </c:strRef>
          </c:tx>
          <c:spPr>
            <a:solidFill>
              <a:srgbClr val="167B52"/>
            </a:solidFill>
            <a:ln w="19050">
              <a:solidFill>
                <a:srgbClr val="167B52"/>
              </a:solidFill>
              <a:prstDash val="solid"/>
            </a:ln>
          </c:spPr>
          <c:dPt>
            <c:idx val="0"/>
            <c:bubble3D val="0"/>
            <c:spPr>
              <a:solidFill>
                <a:schemeClr val="accent1">
                  <a:alpha val="90000"/>
                </a:schemeClr>
              </a:solidFill>
              <a:ln w="19050">
                <a:solidFill>
                  <a:schemeClr val="accent1">
                    <a:lumMod val="75000"/>
                  </a:schemeClr>
                </a:solidFill>
              </a:ln>
            </c:spPr>
            <c:extLst>
              <c:ext xmlns:c16="http://schemas.microsoft.com/office/drawing/2014/chart" uri="{C3380CC4-5D6E-409C-BE32-E72D297353CC}">
                <c16:uniqueId val="{00000001-8D00-410E-89ED-3E0AE00E722E}"/>
              </c:ext>
            </c:extLst>
          </c:dPt>
          <c:dPt>
            <c:idx val="1"/>
            <c:bubble3D val="0"/>
            <c:spPr>
              <a:solidFill>
                <a:schemeClr val="accent2">
                  <a:alpha val="90000"/>
                </a:schemeClr>
              </a:solidFill>
              <a:ln w="19050">
                <a:solidFill>
                  <a:schemeClr val="accent2">
                    <a:lumMod val="75000"/>
                  </a:schemeClr>
                </a:solidFill>
              </a:ln>
            </c:spPr>
            <c:extLst>
              <c:ext xmlns:c16="http://schemas.microsoft.com/office/drawing/2014/chart" uri="{C3380CC4-5D6E-409C-BE32-E72D297353CC}">
                <c16:uniqueId val="{00000003-8D00-410E-89ED-3E0AE00E722E}"/>
              </c:ext>
            </c:extLst>
          </c:dPt>
          <c:dPt>
            <c:idx val="2"/>
            <c:bubble3D val="0"/>
            <c:spPr>
              <a:solidFill>
                <a:schemeClr val="accent3">
                  <a:alpha val="90000"/>
                </a:schemeClr>
              </a:solidFill>
              <a:ln w="19050">
                <a:solidFill>
                  <a:schemeClr val="accent3">
                    <a:lumMod val="75000"/>
                  </a:schemeClr>
                </a:solidFill>
              </a:ln>
            </c:spPr>
            <c:extLst>
              <c:ext xmlns:c16="http://schemas.microsoft.com/office/drawing/2014/chart" uri="{C3380CC4-5D6E-409C-BE32-E72D297353CC}">
                <c16:uniqueId val="{00000005-8D00-410E-89ED-3E0AE00E722E}"/>
              </c:ext>
            </c:extLst>
          </c:dPt>
          <c:dPt>
            <c:idx val="3"/>
            <c:bubble3D val="0"/>
            <c:spPr>
              <a:solidFill>
                <a:schemeClr val="accent4">
                  <a:alpha val="90000"/>
                </a:schemeClr>
              </a:solidFill>
              <a:ln w="19050">
                <a:solidFill>
                  <a:schemeClr val="accent4">
                    <a:lumMod val="75000"/>
                  </a:schemeClr>
                </a:solidFill>
              </a:ln>
            </c:spPr>
            <c:extLst>
              <c:ext xmlns:c16="http://schemas.microsoft.com/office/drawing/2014/chart" uri="{C3380CC4-5D6E-409C-BE32-E72D297353CC}">
                <c16:uniqueId val="{00000007-8D00-410E-89ED-3E0AE00E722E}"/>
              </c:ext>
            </c:extLst>
          </c:dPt>
          <c:dPt>
            <c:idx val="4"/>
            <c:bubble3D val="0"/>
            <c:spPr>
              <a:solidFill>
                <a:schemeClr val="accent5">
                  <a:alpha val="90000"/>
                </a:schemeClr>
              </a:solidFill>
              <a:ln w="19050">
                <a:solidFill>
                  <a:schemeClr val="accent5">
                    <a:lumMod val="75000"/>
                  </a:schemeClr>
                </a:solidFill>
              </a:ln>
            </c:spPr>
            <c:extLst>
              <c:ext xmlns:c16="http://schemas.microsoft.com/office/drawing/2014/chart" uri="{C3380CC4-5D6E-409C-BE32-E72D297353CC}">
                <c16:uniqueId val="{00000009-8D00-410E-89ED-3E0AE00E722E}"/>
              </c:ext>
            </c:extLst>
          </c:dPt>
          <c:dLbls>
            <c:dLbl>
              <c:idx val="0"/>
              <c:spPr>
                <a:solidFill>
                  <a:schemeClr val="lt1">
                    <a:alpha val="90000"/>
                  </a:schemeClr>
                </a:solidFill>
                <a:ln w="12700" cmpd="sng">
                  <a:solidFill>
                    <a:schemeClr val="accent1"/>
                  </a:solidFill>
                </a:ln>
              </c:spPr>
              <c:txPr>
                <a:bodyPr anchorCtr="1"/>
                <a:lstStyle/>
                <a:p>
                  <a:pPr>
                    <a:defRPr sz="1330" b="0" i="0" u="none">
                      <a:solidFill>
                        <a:schemeClr val="accent1"/>
                      </a:solidFill>
                      <a:latin typeface="+mn-lt"/>
                      <a:ea typeface="+mn-lt"/>
                      <a:cs typeface="+mn-lt"/>
                    </a:defRPr>
                  </a:pPr>
                  <a:endParaRPr lang="es-419"/>
                </a:p>
              </c:txPr>
              <c:dLblPos val="inEnd"/>
              <c:showLegendKey val="0"/>
              <c:showVal val="0"/>
              <c:showCatName val="1"/>
              <c:showSerName val="0"/>
              <c:showPercent val="1"/>
              <c:showBubbleSize val="0"/>
              <c:extLst>
                <c:ext xmlns:c16="http://schemas.microsoft.com/office/drawing/2014/chart" uri="{C3380CC4-5D6E-409C-BE32-E72D297353CC}">
                  <c16:uniqueId val="{00000001-8D00-410E-89ED-3E0AE00E722E}"/>
                </c:ext>
              </c:extLst>
            </c:dLbl>
            <c:dLbl>
              <c:idx val="1"/>
              <c:spPr>
                <a:solidFill>
                  <a:schemeClr val="lt1">
                    <a:alpha val="90000"/>
                  </a:schemeClr>
                </a:solidFill>
                <a:ln w="12700" cmpd="sng">
                  <a:solidFill>
                    <a:schemeClr val="accent2"/>
                  </a:solidFill>
                </a:ln>
              </c:spPr>
              <c:txPr>
                <a:bodyPr anchorCtr="1"/>
                <a:lstStyle/>
                <a:p>
                  <a:pPr>
                    <a:defRPr sz="1330" b="0" i="0" u="none">
                      <a:solidFill>
                        <a:schemeClr val="accent2"/>
                      </a:solidFill>
                      <a:latin typeface="+mn-lt"/>
                      <a:ea typeface="+mn-lt"/>
                      <a:cs typeface="+mn-lt"/>
                    </a:defRPr>
                  </a:pPr>
                  <a:endParaRPr lang="es-419"/>
                </a:p>
              </c:txPr>
              <c:dLblPos val="inEnd"/>
              <c:showLegendKey val="0"/>
              <c:showVal val="0"/>
              <c:showCatName val="1"/>
              <c:showSerName val="0"/>
              <c:showPercent val="1"/>
              <c:showBubbleSize val="0"/>
              <c:extLst>
                <c:ext xmlns:c16="http://schemas.microsoft.com/office/drawing/2014/chart" uri="{C3380CC4-5D6E-409C-BE32-E72D297353CC}">
                  <c16:uniqueId val="{00000003-8D00-410E-89ED-3E0AE00E722E}"/>
                </c:ext>
              </c:extLst>
            </c:dLbl>
            <c:dLbl>
              <c:idx val="2"/>
              <c:spPr>
                <a:solidFill>
                  <a:schemeClr val="lt1">
                    <a:alpha val="90000"/>
                  </a:schemeClr>
                </a:solidFill>
                <a:ln w="12700" cmpd="sng">
                  <a:solidFill>
                    <a:schemeClr val="accent3"/>
                  </a:solidFill>
                </a:ln>
              </c:spPr>
              <c:txPr>
                <a:bodyPr anchorCtr="1"/>
                <a:lstStyle/>
                <a:p>
                  <a:pPr>
                    <a:defRPr sz="1330" b="0" i="0" u="none">
                      <a:solidFill>
                        <a:schemeClr val="accent3"/>
                      </a:solidFill>
                      <a:latin typeface="+mn-lt"/>
                      <a:ea typeface="+mn-lt"/>
                      <a:cs typeface="+mn-lt"/>
                    </a:defRPr>
                  </a:pPr>
                  <a:endParaRPr lang="es-419"/>
                </a:p>
              </c:txPr>
              <c:dLblPos val="inEnd"/>
              <c:showLegendKey val="0"/>
              <c:showVal val="0"/>
              <c:showCatName val="1"/>
              <c:showSerName val="0"/>
              <c:showPercent val="1"/>
              <c:showBubbleSize val="0"/>
              <c:extLst>
                <c:ext xmlns:c16="http://schemas.microsoft.com/office/drawing/2014/chart" uri="{C3380CC4-5D6E-409C-BE32-E72D297353CC}">
                  <c16:uniqueId val="{00000005-8D00-410E-89ED-3E0AE00E722E}"/>
                </c:ext>
              </c:extLst>
            </c:dLbl>
            <c:dLbl>
              <c:idx val="3"/>
              <c:spPr>
                <a:solidFill>
                  <a:schemeClr val="lt1">
                    <a:alpha val="90000"/>
                  </a:schemeClr>
                </a:solidFill>
                <a:ln w="12700" cmpd="sng">
                  <a:solidFill>
                    <a:schemeClr val="accent4"/>
                  </a:solidFill>
                </a:ln>
              </c:spPr>
              <c:txPr>
                <a:bodyPr anchorCtr="1"/>
                <a:lstStyle/>
                <a:p>
                  <a:pPr>
                    <a:defRPr sz="1330" b="0" i="0" u="none">
                      <a:solidFill>
                        <a:schemeClr val="accent4"/>
                      </a:solidFill>
                      <a:latin typeface="+mn-lt"/>
                      <a:ea typeface="+mn-lt"/>
                      <a:cs typeface="+mn-lt"/>
                    </a:defRPr>
                  </a:pPr>
                  <a:endParaRPr lang="es-419"/>
                </a:p>
              </c:txPr>
              <c:dLblPos val="inEnd"/>
              <c:showLegendKey val="0"/>
              <c:showVal val="0"/>
              <c:showCatName val="1"/>
              <c:showSerName val="0"/>
              <c:showPercent val="1"/>
              <c:showBubbleSize val="0"/>
              <c:extLst>
                <c:ext xmlns:c16="http://schemas.microsoft.com/office/drawing/2014/chart" uri="{C3380CC4-5D6E-409C-BE32-E72D297353CC}">
                  <c16:uniqueId val="{00000007-8D00-410E-89ED-3E0AE00E722E}"/>
                </c:ext>
              </c:extLst>
            </c:dLbl>
            <c:dLbl>
              <c:idx val="4"/>
              <c:spPr>
                <a:solidFill>
                  <a:schemeClr val="lt1">
                    <a:alpha val="90000"/>
                  </a:schemeClr>
                </a:solidFill>
                <a:ln w="12700" cmpd="sng">
                  <a:solidFill>
                    <a:schemeClr val="accent5"/>
                  </a:solidFill>
                </a:ln>
              </c:spPr>
              <c:txPr>
                <a:bodyPr anchorCtr="1"/>
                <a:lstStyle/>
                <a:p>
                  <a:pPr>
                    <a:defRPr sz="1330" b="0" i="0" u="none">
                      <a:solidFill>
                        <a:schemeClr val="accent5"/>
                      </a:solidFill>
                      <a:latin typeface="+mn-lt"/>
                      <a:ea typeface="+mn-lt"/>
                      <a:cs typeface="+mn-lt"/>
                    </a:defRPr>
                  </a:pPr>
                  <a:endParaRPr lang="es-419"/>
                </a:p>
              </c:txPr>
              <c:dLblPos val="inEnd"/>
              <c:showLegendKey val="0"/>
              <c:showVal val="0"/>
              <c:showCatName val="1"/>
              <c:showSerName val="0"/>
              <c:showPercent val="1"/>
              <c:showBubbleSize val="0"/>
              <c:extLst>
                <c:ext xmlns:c16="http://schemas.microsoft.com/office/drawing/2014/chart" uri="{C3380CC4-5D6E-409C-BE32-E72D297353CC}">
                  <c16:uniqueId val="{00000009-8D00-410E-89ED-3E0AE00E722E}"/>
                </c:ext>
              </c:extLst>
            </c:dLbl>
            <c:spPr>
              <a:solidFill>
                <a:srgbClr val="FFFFFF">
                  <a:alpha val="90000"/>
                </a:srgbClr>
              </a:solidFill>
              <a:ln w="12700" cmpd="sng">
                <a:solidFill>
                  <a:srgbClr val="0A88F4"/>
                </a:solidFill>
              </a:ln>
            </c:spPr>
            <c:dLblPos val="inEnd"/>
            <c:showLegendKey val="0"/>
            <c:showVal val="0"/>
            <c:showCatName val="1"/>
            <c:showSerName val="0"/>
            <c:showPercent val="1"/>
            <c:showBubbleSize val="0"/>
            <c:showLeaderLines val="0"/>
            <c:extLst>
              <c:ext xmlns:c15="http://schemas.microsoft.com/office/drawing/2012/chart" uri="{CE6537A1-D6FC-4f65-9D91-7224C49458BB}"/>
            </c:extLst>
          </c:dLbls>
          <c:cat>
            <c:strRef>
              <c:f>Sheet1!$A$2:$A$6</c:f>
              <c:strCache>
                <c:ptCount val="5"/>
                <c:pt idx="0">
                  <c:v>Conteúdo</c:v>
                </c:pt>
                <c:pt idx="1">
                  <c:v>Mídia</c:v>
                </c:pt>
                <c:pt idx="2">
                  <c:v>CRM</c:v>
                </c:pt>
                <c:pt idx="3">
                  <c:v>Análise</c:v>
                </c:pt>
                <c:pt idx="4">
                  <c:v>Outros</c:v>
                </c:pt>
              </c:strCache>
            </c:strRef>
          </c:cat>
          <c:val>
            <c:numRef>
              <c:f>Sheet1!$B$2:$B$6</c:f>
              <c:numCache>
                <c:formatCode>General</c:formatCode>
                <c:ptCount val="5"/>
                <c:pt idx="0">
                  <c:v>38</c:v>
                </c:pt>
                <c:pt idx="1">
                  <c:v>26</c:v>
                </c:pt>
                <c:pt idx="2">
                  <c:v>18</c:v>
                </c:pt>
                <c:pt idx="3">
                  <c:v>12</c:v>
                </c:pt>
                <c:pt idx="4">
                  <c:v>6</c:v>
                </c:pt>
              </c:numCache>
            </c:numRef>
          </c:val>
          <c:extLst>
            <c:ext xmlns:c16="http://schemas.microsoft.com/office/drawing/2014/chart" uri="{C3380CC4-5D6E-409C-BE32-E72D297353CC}">
              <c16:uniqueId val="{0000000A-8D00-410E-89ED-3E0AE00E722E}"/>
            </c:ext>
          </c:extLst>
        </c:ser>
        <c:dLbls>
          <c:dLblPos val="inEnd"/>
          <c:showLegendKey val="0"/>
          <c:showVal val="0"/>
          <c:showCatName val="1"/>
          <c:showSerName val="0"/>
          <c:showPercent val="0"/>
          <c:showBubbleSize val="0"/>
          <c:showLeaderLines val="0"/>
        </c:dLbls>
      </c:pie3DChart>
      <c:spPr>
        <a:noFill/>
        <a:ln>
          <a:noFill/>
        </a:ln>
      </c:spPr>
    </c:plotArea>
    <c:plotVisOnly val="1"/>
    <c:dispBlanksAs val="zero"/>
    <c:showDLblsOverMax val="1"/>
  </c:chart>
  <c:spPr>
    <a:noFill/>
    <a:ln>
      <a:noFill/>
    </a:ln>
  </c:spPr>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lineChart>
        <c:grouping val="standard"/>
        <c:varyColors val="0"/>
        <c:ser>
          <c:idx val="0"/>
          <c:order val="0"/>
          <c:tx>
            <c:v>Com IA no fluxo</c:v>
          </c:tx>
          <c:spPr>
            <a:ln w="19050">
              <a:solidFill>
                <a:srgbClr val="167B52"/>
              </a:solidFill>
              <a:prstDash val="solid"/>
            </a:ln>
          </c:spPr>
          <c:marker>
            <c:symbol val="circle"/>
            <c:size val="5"/>
            <c:spPr>
              <a:solidFill>
                <a:srgbClr val="167B52"/>
              </a:solidFill>
            </c:spPr>
          </c:marker>
          <c:cat>
            <c:strLit>
              <c:ptCount val="6"/>
              <c:pt idx="0">
                <c:v>Jan</c:v>
              </c:pt>
              <c:pt idx="1">
                <c:v>Mar</c:v>
              </c:pt>
              <c:pt idx="2">
                <c:v>Mai</c:v>
              </c:pt>
              <c:pt idx="3">
                <c:v>Jul</c:v>
              </c:pt>
              <c:pt idx="4">
                <c:v>Set</c:v>
              </c:pt>
              <c:pt idx="5">
                <c:v>Nov</c:v>
              </c:pt>
            </c:strLit>
          </c:cat>
          <c:val>
            <c:numLit>
              <c:formatCode>General</c:formatCode>
              <c:ptCount val="6"/>
              <c:pt idx="0">
                <c:v>40</c:v>
              </c:pt>
              <c:pt idx="1">
                <c:v>48</c:v>
              </c:pt>
              <c:pt idx="2">
                <c:v>55</c:v>
              </c:pt>
              <c:pt idx="3">
                <c:v>66</c:v>
              </c:pt>
              <c:pt idx="4">
                <c:v>74</c:v>
              </c:pt>
              <c:pt idx="5">
                <c:v>82</c:v>
              </c:pt>
            </c:numLit>
          </c:val>
          <c:smooth val="0"/>
          <c:extLst>
            <c:ext xmlns:c16="http://schemas.microsoft.com/office/drawing/2014/chart" uri="{C3380CC4-5D6E-409C-BE32-E72D297353CC}">
              <c16:uniqueId val="{00000000-4E7E-45C7-885E-1DCB741D4E41}"/>
            </c:ext>
          </c:extLst>
        </c:ser>
        <c:ser>
          <c:idx val="1"/>
          <c:order val="1"/>
          <c:tx>
            <c:v>Baseline</c:v>
          </c:tx>
          <c:spPr>
            <a:ln w="19050">
              <a:solidFill>
                <a:srgbClr val="B8FF12"/>
              </a:solidFill>
              <a:prstDash val="solid"/>
            </a:ln>
          </c:spPr>
          <c:marker>
            <c:symbol val="circle"/>
            <c:size val="5"/>
            <c:spPr>
              <a:solidFill>
                <a:srgbClr val="B8FF12"/>
              </a:solidFill>
            </c:spPr>
          </c:marker>
          <c:cat>
            <c:strLit>
              <c:ptCount val="6"/>
              <c:pt idx="0">
                <c:v>Jan</c:v>
              </c:pt>
              <c:pt idx="1">
                <c:v>Mar</c:v>
              </c:pt>
              <c:pt idx="2">
                <c:v>Mai</c:v>
              </c:pt>
              <c:pt idx="3">
                <c:v>Jul</c:v>
              </c:pt>
              <c:pt idx="4">
                <c:v>Set</c:v>
              </c:pt>
              <c:pt idx="5">
                <c:v>Nov</c:v>
              </c:pt>
            </c:strLit>
          </c:cat>
          <c:val>
            <c:numLit>
              <c:formatCode>General</c:formatCode>
              <c:ptCount val="6"/>
              <c:pt idx="0">
                <c:v>38</c:v>
              </c:pt>
              <c:pt idx="1">
                <c:v>41</c:v>
              </c:pt>
              <c:pt idx="2">
                <c:v>43</c:v>
              </c:pt>
              <c:pt idx="3">
                <c:v>46</c:v>
              </c:pt>
              <c:pt idx="4">
                <c:v>49</c:v>
              </c:pt>
              <c:pt idx="5">
                <c:v>51</c:v>
              </c:pt>
            </c:numLit>
          </c:val>
          <c:smooth val="0"/>
          <c:extLst>
            <c:ext xmlns:c16="http://schemas.microsoft.com/office/drawing/2014/chart" uri="{C3380CC4-5D6E-409C-BE32-E72D297353CC}">
              <c16:uniqueId val="{00000001-4E7E-45C7-885E-1DCB741D4E41}"/>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crossAx val="48672768"/>
        <c:crosses val="autoZero"/>
        <c:auto val="1"/>
        <c:lblAlgn val="ctr"/>
        <c:lblOffset val="100"/>
        <c:noMultiLvlLbl val="1"/>
      </c:catAx>
      <c:valAx>
        <c:axId val="48672768"/>
        <c:scaling>
          <c:orientation val="minMax"/>
        </c:scaling>
        <c:delete val="0"/>
        <c:axPos val="l"/>
        <c:numFmt formatCode="General" sourceLinked="1"/>
        <c:majorTickMark val="none"/>
        <c:minorTickMark val="none"/>
        <c:tickLblPos val="nextTo"/>
        <c:spPr>
          <a:ln w="9525">
            <a:solidFill>
              <a:srgbClr val="D4D4D4"/>
            </a:solidFill>
            <a:prstDash val="solid"/>
          </a:ln>
        </c:spPr>
        <c:crossAx val="48650112"/>
        <c:crosses val="autoZero"/>
        <c:crossBetween val="between"/>
      </c:valAx>
      <c:spPr>
        <a:noFill/>
        <a:ln w="0">
          <a:noFill/>
          <a:prstDash val="solid"/>
        </a:ln>
      </c:spPr>
    </c:plotArea>
    <c:legend>
      <c:legendPos val="b"/>
      <c:overlay val="0"/>
    </c:legend>
    <c:plotVisOnly val="1"/>
    <c:dispBlanksAs val="zero"/>
    <c:showDLblsOverMax val="1"/>
  </c:chart>
  <c:spPr>
    <a:solidFill>
      <a:srgbClr val="F2FFF7"/>
    </a:solidFill>
    <a:ln w="0">
      <a:noFill/>
      <a:prstDash val="solid"/>
    </a:ln>
  </c:spPr>
  <c:txPr>
    <a:bodyPr/>
    <a:lstStyle/>
    <a:p>
      <a:pPr>
        <a:defRPr sz="1800"/>
      </a:pPr>
      <a:endParaRPr lang="es-419"/>
    </a:p>
  </c:txPr>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pt-BR"/>
  <c:roundedCorners val="1"/>
  <c:style val="2"/>
  <c:chart>
    <c:autoTitleDeleted val="1"/>
    <c:plotArea>
      <c:layout/>
      <c:pieChart>
        <c:varyColors val="1"/>
        <c:ser>
          <c:idx val="0"/>
          <c:order val="0"/>
          <c:tx>
            <c:v>Share</c:v>
          </c:tx>
          <c:spPr>
            <a:solidFill>
              <a:srgbClr val="167B52"/>
            </a:solidFill>
            <a:ln w="19050">
              <a:solidFill>
                <a:srgbClr val="167B52"/>
              </a:solidFill>
              <a:prstDash val="solid"/>
            </a:ln>
          </c:spPr>
          <c:dPt>
            <c:idx val="0"/>
            <c:bubble3D val="0"/>
            <c:spPr>
              <a:solidFill>
                <a:srgbClr val="167B52"/>
              </a:solidFill>
            </c:spPr>
            <c:extLst>
              <c:ext xmlns:c16="http://schemas.microsoft.com/office/drawing/2014/chart" uri="{C3380CC4-5D6E-409C-BE32-E72D297353CC}">
                <c16:uniqueId val="{00000001-AD49-4C60-8C9A-FE6755993BE5}"/>
              </c:ext>
            </c:extLst>
          </c:dPt>
          <c:dPt>
            <c:idx val="1"/>
            <c:bubble3D val="0"/>
            <c:spPr>
              <a:solidFill>
                <a:srgbClr val="B8FF12"/>
              </a:solidFill>
            </c:spPr>
            <c:extLst>
              <c:ext xmlns:c16="http://schemas.microsoft.com/office/drawing/2014/chart" uri="{C3380CC4-5D6E-409C-BE32-E72D297353CC}">
                <c16:uniqueId val="{00000003-AD49-4C60-8C9A-FE6755993BE5}"/>
              </c:ext>
            </c:extLst>
          </c:dPt>
          <c:dPt>
            <c:idx val="2"/>
            <c:bubble3D val="0"/>
            <c:spPr>
              <a:solidFill>
                <a:srgbClr val="62D6A4"/>
              </a:solidFill>
            </c:spPr>
            <c:extLst>
              <c:ext xmlns:c16="http://schemas.microsoft.com/office/drawing/2014/chart" uri="{C3380CC4-5D6E-409C-BE32-E72D297353CC}">
                <c16:uniqueId val="{00000005-AD49-4C60-8C9A-FE6755993BE5}"/>
              </c:ext>
            </c:extLst>
          </c:dPt>
          <c:dPt>
            <c:idx val="3"/>
            <c:bubble3D val="0"/>
            <c:spPr>
              <a:solidFill>
                <a:srgbClr val="0D4F34"/>
              </a:solidFill>
            </c:spPr>
            <c:extLst>
              <c:ext xmlns:c16="http://schemas.microsoft.com/office/drawing/2014/chart" uri="{C3380CC4-5D6E-409C-BE32-E72D297353CC}">
                <c16:uniqueId val="{00000007-AD49-4C60-8C9A-FE6755993BE5}"/>
              </c:ext>
            </c:extLst>
          </c:dPt>
          <c:dPt>
            <c:idx val="4"/>
            <c:bubble3D val="0"/>
            <c:spPr>
              <a:solidFill>
                <a:srgbClr val="90A99B"/>
              </a:solidFill>
            </c:spPr>
            <c:extLst>
              <c:ext xmlns:c16="http://schemas.microsoft.com/office/drawing/2014/chart" uri="{C3380CC4-5D6E-409C-BE32-E72D297353CC}">
                <c16:uniqueId val="{00000009-AD49-4C60-8C9A-FE6755993BE5}"/>
              </c:ext>
            </c:extLst>
          </c:dPt>
          <c:dLbls>
            <c:spPr>
              <a:noFill/>
              <a:ln>
                <a:noFill/>
              </a:ln>
              <a:effectLst/>
            </c:spPr>
            <c:dLblPos val="outEnd"/>
            <c:showLegendKey val="0"/>
            <c:showVal val="1"/>
            <c:showCatName val="0"/>
            <c:showSerName val="0"/>
            <c:showPercent val="1"/>
            <c:showBubbleSize val="0"/>
            <c:showLeaderLines val="0"/>
            <c:extLst>
              <c:ext xmlns:c15="http://schemas.microsoft.com/office/drawing/2012/chart" uri="{CE6537A1-D6FC-4f65-9D91-7224C49458BB}"/>
            </c:extLst>
          </c:dLbls>
          <c:cat>
            <c:strLit>
              <c:ptCount val="5"/>
              <c:pt idx="0">
                <c:v>Conteúdo</c:v>
              </c:pt>
              <c:pt idx="1">
                <c:v>Mídia</c:v>
              </c:pt>
              <c:pt idx="2">
                <c:v>CRM</c:v>
              </c:pt>
              <c:pt idx="3">
                <c:v>Análise</c:v>
              </c:pt>
              <c:pt idx="4">
                <c:v>Outros</c:v>
              </c:pt>
            </c:strLit>
          </c:cat>
          <c:val>
            <c:numLit>
              <c:formatCode>General</c:formatCode>
              <c:ptCount val="5"/>
              <c:pt idx="0">
                <c:v>38</c:v>
              </c:pt>
              <c:pt idx="1">
                <c:v>26</c:v>
              </c:pt>
              <c:pt idx="2">
                <c:v>18</c:v>
              </c:pt>
              <c:pt idx="3">
                <c:v>12</c:v>
              </c:pt>
              <c:pt idx="4">
                <c:v>6</c:v>
              </c:pt>
            </c:numLit>
          </c:val>
          <c:extLst>
            <c:ext xmlns:c16="http://schemas.microsoft.com/office/drawing/2014/chart" uri="{C3380CC4-5D6E-409C-BE32-E72D297353CC}">
              <c16:uniqueId val="{0000000A-AD49-4C60-8C9A-FE6755993BE5}"/>
            </c:ext>
          </c:extLst>
        </c:ser>
        <c:dLbls>
          <c:dLblPos val="outEnd"/>
          <c:showLegendKey val="0"/>
          <c:showVal val="1"/>
          <c:showCatName val="0"/>
          <c:showSerName val="0"/>
          <c:showPercent val="1"/>
          <c:showBubbleSize val="0"/>
          <c:showLeaderLines val="0"/>
        </c:dLbls>
        <c:firstSliceAng val="20"/>
      </c:pieChart>
      <c:spPr>
        <a:noFill/>
        <a:ln w="0">
          <a:noFill/>
          <a:prstDash val="solid"/>
        </a:ln>
      </c:spPr>
    </c:plotArea>
    <c:plotVisOnly val="1"/>
    <c:dispBlanksAs val="zero"/>
    <c:showDLblsOverMax val="1"/>
  </c:chart>
  <c:spPr>
    <a:solidFill>
      <a:srgbClr val="F2FFF7"/>
    </a:solidFill>
    <a:ln w="0">
      <a:noFill/>
      <a:prstDash val="solid"/>
    </a:ln>
  </c:spPr>
  <c:txPr>
    <a:bodyPr/>
    <a:lstStyle/>
    <a:p>
      <a:pPr>
        <a:defRPr sz="1800"/>
      </a:pPr>
      <a:endParaRPr lang="es-419"/>
    </a:p>
  </c:tx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a:latin typeface="Fira Sans"/>
                <a:ea typeface="Fira Sans"/>
                <a:cs typeface="Fira Sans"/>
              </a:rPr>
              <a:t>[Sources]</a:t>
            </a:r>
          </a:p>
          <a:p>
            <a:r>
              <a:rPr>
                <a:latin typeface="Fira Sans"/>
                <a:ea typeface="Fira Sans"/>
                <a:cs typeface="Fira Sans"/>
              </a:rPr>
              <a:t>- Layouts: AOTTA_Consultoria_Template_Apresentacoes_v2_1_MAJOR.pptx (arquivo fornecido pelo usuário).</a:t>
            </a:r>
          </a:p>
          <a:p>
            <a:r>
              <a:rPr>
                <a:latin typeface="Fira Sans"/>
                <a:ea typeface="Fira Sans"/>
                <a:cs typeface="Fira Sans"/>
              </a:rPr>
              <a:t>- Identidade Volt Pitch: rmfc-brand-lab local (paleta, tipografia, grafismos e biblioteca visual).</a:t>
            </a:r>
          </a:p>
          <a:p>
            <a:r>
              <a:rPr>
                <a:latin typeface="Fira Sans"/>
                <a:ea typeface="Fira Sans"/>
                <a:cs typeface="Fira Sans"/>
              </a:rPr>
              <a:t>- Logo: Rebranding RMFC 2025 (ZIP fornecido pelo usuário).</a:t>
            </a:r>
          </a:p>
          <a:p>
            <a:r>
              <a:rPr>
                <a:latin typeface="Fira Sans"/>
                <a:ea typeface="Fira Sans"/>
                <a:cs typeface="Fira Sans"/>
              </a:rPr>
              <a:t>- Tipografia: Bricolage Grotesque — https://fonts.google.com/specimen/Bricolage+Grotesque</a:t>
            </a:r>
          </a:p>
          <a:p>
            <a:r>
              <a:rPr>
                <a:latin typeface="Fira Sans"/>
                <a:ea typeface="Fira Sans"/>
                <a:cs typeface="Fira Sans"/>
              </a:rPr>
              <a:t>- Tipografia: Newsreader — https://fonts.google.com/specimen/Newsreader</a:t>
            </a:r>
          </a:p>
          <a:p>
            <a:r>
              <a:rPr>
                <a:latin typeface="Fira Sans"/>
                <a:ea typeface="Fira Sans"/>
                <a:cs typeface="Fira Sans"/>
              </a:rP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a:latin typeface="Fira Sans"/>
                <a:ea typeface="Fira Sans"/>
                <a:cs typeface="Fira Sans"/>
              </a:rPr>
              <a:t>[Sources]</a:t>
            </a:r>
          </a:p>
          <a:p>
            <a:r>
              <a:rPr>
                <a:latin typeface="Fira Sans"/>
                <a:ea typeface="Fira Sans"/>
                <a:cs typeface="Fira Sans"/>
              </a:rPr>
              <a:t>- Layouts: AOTTA_Consultoria_Template_Apresentacoes_v2_1_MAJOR.pptx (arquivo fornecido pelo usuário).</a:t>
            </a:r>
          </a:p>
          <a:p>
            <a:r>
              <a:rPr>
                <a:latin typeface="Fira Sans"/>
                <a:ea typeface="Fira Sans"/>
                <a:cs typeface="Fira Sans"/>
              </a:rPr>
              <a:t>- Identidade Volt Pitch: rmfc-brand-lab local (paleta, tipografia, grafismos e biblioteca visual).</a:t>
            </a:r>
          </a:p>
          <a:p>
            <a:r>
              <a:rPr>
                <a:latin typeface="Fira Sans"/>
                <a:ea typeface="Fira Sans"/>
                <a:cs typeface="Fira Sans"/>
              </a:rPr>
              <a:t>- Logo: Rebranding RMFC 2025 (ZIP fornecido pelo usuário).</a:t>
            </a:r>
          </a:p>
          <a:p>
            <a:r>
              <a:rPr>
                <a:latin typeface="Fira Sans"/>
                <a:ea typeface="Fira Sans"/>
                <a:cs typeface="Fira Sans"/>
              </a:rPr>
              <a:t>- Tipografia: Bricolage Grotesque — https://fonts.google.com/specimen/Bricolage+Grotesque</a:t>
            </a:r>
          </a:p>
          <a:p>
            <a:r>
              <a:rPr>
                <a:latin typeface="Fira Sans"/>
                <a:ea typeface="Fira Sans"/>
                <a:cs typeface="Fira Sans"/>
              </a:rPr>
              <a:t>- Tipografia: Newsreader — https://fonts.google.com/specimen/Newsreader</a:t>
            </a:r>
          </a:p>
          <a:p>
            <a:r>
              <a:rPr>
                <a:latin typeface="Fira Sans"/>
                <a:ea typeface="Fira Sans"/>
                <a:cs typeface="Fira Sans"/>
              </a:rP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a:latin typeface="Fira Sans"/>
                <a:ea typeface="Fira Sans"/>
                <a:cs typeface="Fira Sans"/>
              </a:rPr>
              <a:t>[Sources]</a:t>
            </a:r>
          </a:p>
          <a:p>
            <a:r>
              <a:rPr>
                <a:latin typeface="Fira Sans"/>
                <a:ea typeface="Fira Sans"/>
                <a:cs typeface="Fira Sans"/>
              </a:rPr>
              <a:t>- Layouts: AOTTA_Consultoria_Template_Apresentacoes_v2_1_MAJOR.pptx (arquivo fornecido pelo usuário).</a:t>
            </a:r>
          </a:p>
          <a:p>
            <a:r>
              <a:rPr>
                <a:latin typeface="Fira Sans"/>
                <a:ea typeface="Fira Sans"/>
                <a:cs typeface="Fira Sans"/>
              </a:rPr>
              <a:t>- Identidade Volt Pitch: rmfc-brand-lab local (paleta, tipografia, grafismos e biblioteca visual).</a:t>
            </a:r>
          </a:p>
          <a:p>
            <a:r>
              <a:rPr>
                <a:latin typeface="Fira Sans"/>
                <a:ea typeface="Fira Sans"/>
                <a:cs typeface="Fira Sans"/>
              </a:rPr>
              <a:t>- Logo: Rebranding RMFC 2025 (ZIP fornecido pelo usuário).</a:t>
            </a:r>
          </a:p>
          <a:p>
            <a:r>
              <a:rPr>
                <a:latin typeface="Fira Sans"/>
                <a:ea typeface="Fira Sans"/>
                <a:cs typeface="Fira Sans"/>
              </a:rPr>
              <a:t>- Tipografia: Bricolage Grotesque — https://fonts.google.com/specimen/Bricolage+Grotesque</a:t>
            </a:r>
          </a:p>
          <a:p>
            <a:r>
              <a:rPr>
                <a:latin typeface="Fira Sans"/>
                <a:ea typeface="Fira Sans"/>
                <a:cs typeface="Fira Sans"/>
              </a:rPr>
              <a:t>- Tipografia: Newsreader — https://fonts.google.com/specimen/Newsreader</a:t>
            </a:r>
          </a:p>
          <a:p>
            <a:r>
              <a:rPr>
                <a:latin typeface="Fira Sans"/>
                <a:ea typeface="Fira Sans"/>
                <a:cs typeface="Fira Sans"/>
              </a:rP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a:latin typeface="Fira Sans"/>
                <a:ea typeface="Fira Sans"/>
                <a:cs typeface="Fira Sans"/>
              </a:rPr>
              <a:t>[Sources]</a:t>
            </a:r>
          </a:p>
          <a:p>
            <a:r>
              <a:rPr>
                <a:latin typeface="Fira Sans"/>
                <a:ea typeface="Fira Sans"/>
                <a:cs typeface="Fira Sans"/>
              </a:rPr>
              <a:t>- Layouts: AOTTA_Consultoria_Template_Apresentacoes_v2_1_MAJOR.pptx (arquivo fornecido pelo usuário).</a:t>
            </a:r>
          </a:p>
          <a:p>
            <a:r>
              <a:rPr>
                <a:latin typeface="Fira Sans"/>
                <a:ea typeface="Fira Sans"/>
                <a:cs typeface="Fira Sans"/>
              </a:rPr>
              <a:t>- Identidade Volt Pitch: rmfc-brand-lab local (paleta, tipografia, grafismos e biblioteca visual).</a:t>
            </a:r>
          </a:p>
          <a:p>
            <a:r>
              <a:rPr>
                <a:latin typeface="Fira Sans"/>
                <a:ea typeface="Fira Sans"/>
                <a:cs typeface="Fira Sans"/>
              </a:rPr>
              <a:t>- Logo: Rebranding RMFC 2025 (ZIP fornecido pelo usuário).</a:t>
            </a:r>
          </a:p>
          <a:p>
            <a:r>
              <a:rPr>
                <a:latin typeface="Fira Sans"/>
                <a:ea typeface="Fira Sans"/>
                <a:cs typeface="Fira Sans"/>
              </a:rPr>
              <a:t>- Tipografia: Bricolage Grotesque — https://fonts.google.com/specimen/Bricolage+Grotesque</a:t>
            </a:r>
          </a:p>
          <a:p>
            <a:r>
              <a:rPr>
                <a:latin typeface="Fira Sans"/>
                <a:ea typeface="Fira Sans"/>
                <a:cs typeface="Fira Sans"/>
              </a:rPr>
              <a:t>- Tipografia: Newsreader — https://fonts.google.com/specimen/Newsreader</a:t>
            </a:r>
          </a:p>
          <a:p>
            <a:r>
              <a:rPr>
                <a:latin typeface="Fira Sans"/>
                <a:ea typeface="Fira Sans"/>
                <a:cs typeface="Fira Sans"/>
              </a:rP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Layouts: AOTTA_Consultoria_Template_Apresentacoes_v2_1_MAJOR.pptx (arquivo fornecido pelo usuário).</a:t>
            </a:r>
          </a:p>
          <a:p>
            <a:r>
              <a:t>- Identidade Volt Pitch: rmfc-brand-lab local (paleta, tipografia, grafismos e biblioteca visual).</a:t>
            </a:r>
          </a:p>
          <a:p>
            <a:r>
              <a:t>- Logo: Rebranding RMFC 2025 (ZIP fornecido pelo usuário).</a:t>
            </a:r>
          </a:p>
          <a:p>
            <a:r>
              <a:t>- Tipografia: Bricolage Grotesque — https://fonts.google.com/specimen/Bricolage+Grotesque</a:t>
            </a:r>
          </a:p>
          <a:p>
            <a:r>
              <a:t>- Tipografia: Newsreader — https://fonts.google.com/specimen/Newsreader</a:t>
            </a:r>
          </a:p>
          <a:p>
            <a:r>
              <a:t>- Gráficos e números deste template são exemplos demonstrativos, sem alegação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Layouts: AOTTA_Consultoria_Template_Apresentacoes_v2_1_MAJOR.pptx (</a:t>
            </a:r>
            <a:r>
              <a:rPr dirty="0" err="1"/>
              <a:t>arquivo</a:t>
            </a:r>
            <a:r>
              <a:rPr dirty="0"/>
              <a:t> </a:t>
            </a:r>
            <a:r>
              <a:rPr dirty="0" err="1"/>
              <a:t>fornecido</a:t>
            </a:r>
            <a:r>
              <a:rPr dirty="0"/>
              <a:t> </a:t>
            </a:r>
            <a:r>
              <a:rPr dirty="0" err="1"/>
              <a:t>pelo</a:t>
            </a:r>
            <a:r>
              <a:rPr dirty="0"/>
              <a:t> </a:t>
            </a:r>
            <a:r>
              <a:rPr dirty="0" err="1"/>
              <a:t>usuário</a:t>
            </a:r>
            <a:r>
              <a:rPr dirty="0"/>
              <a:t>).</a:t>
            </a:r>
          </a:p>
          <a:p>
            <a:r>
              <a:rPr dirty="0"/>
              <a:t>- </a:t>
            </a:r>
            <a:r>
              <a:rPr dirty="0" err="1"/>
              <a:t>Identidade</a:t>
            </a:r>
            <a:r>
              <a:rPr dirty="0"/>
              <a:t> Volt Pitch: </a:t>
            </a:r>
            <a:r>
              <a:rPr dirty="0" err="1"/>
              <a:t>rmfc</a:t>
            </a:r>
            <a:r>
              <a:rPr dirty="0"/>
              <a:t>-brand-lab local (paleta, </a:t>
            </a:r>
            <a:r>
              <a:rPr dirty="0" err="1"/>
              <a:t>tipografia</a:t>
            </a:r>
            <a:r>
              <a:rPr dirty="0"/>
              <a:t>, </a:t>
            </a:r>
            <a:r>
              <a:rPr dirty="0" err="1"/>
              <a:t>grafismos</a:t>
            </a:r>
            <a:r>
              <a:rPr dirty="0"/>
              <a:t> e </a:t>
            </a:r>
            <a:r>
              <a:rPr dirty="0" err="1"/>
              <a:t>biblioteca</a:t>
            </a:r>
            <a:r>
              <a:rPr dirty="0"/>
              <a:t> visual).</a:t>
            </a:r>
          </a:p>
          <a:p>
            <a:r>
              <a:rPr dirty="0"/>
              <a:t>- Logo: Rebranding RMFC 2025 (ZIP </a:t>
            </a:r>
            <a:r>
              <a:rPr dirty="0" err="1"/>
              <a:t>fornecido</a:t>
            </a:r>
            <a:r>
              <a:rPr dirty="0"/>
              <a:t> </a:t>
            </a:r>
            <a:r>
              <a:rPr dirty="0" err="1"/>
              <a:t>pelo</a:t>
            </a:r>
            <a:r>
              <a:rPr dirty="0"/>
              <a:t> </a:t>
            </a:r>
            <a:r>
              <a:rPr dirty="0" err="1"/>
              <a:t>usuário</a:t>
            </a:r>
            <a:r>
              <a:rPr dirty="0"/>
              <a:t>).</a:t>
            </a:r>
          </a:p>
          <a:p>
            <a:r>
              <a:rPr dirty="0"/>
              <a:t>- </a:t>
            </a:r>
            <a:r>
              <a:rPr dirty="0" err="1"/>
              <a:t>Tipografia</a:t>
            </a:r>
            <a:r>
              <a:rPr dirty="0"/>
              <a:t>: Bricolage Grotesque — https://fonts.google.com/specimen/Bricolage+Grotesque</a:t>
            </a:r>
          </a:p>
          <a:p>
            <a:r>
              <a:rPr dirty="0"/>
              <a:t>- </a:t>
            </a:r>
            <a:r>
              <a:rPr dirty="0" err="1"/>
              <a:t>Tipografia</a:t>
            </a:r>
            <a:r>
              <a:rPr dirty="0"/>
              <a:t>: Newsreader — https://fonts.google.com/specimen/Newsreader</a:t>
            </a:r>
          </a:p>
          <a:p>
            <a:r>
              <a:rPr dirty="0"/>
              <a:t>- </a:t>
            </a:r>
            <a:r>
              <a:rPr dirty="0" err="1"/>
              <a:t>Gráficos</a:t>
            </a:r>
            <a:r>
              <a:rPr dirty="0"/>
              <a:t> e </a:t>
            </a:r>
            <a:r>
              <a:rPr dirty="0" err="1"/>
              <a:t>números</a:t>
            </a:r>
            <a:r>
              <a:rPr dirty="0"/>
              <a:t> </a:t>
            </a:r>
            <a:r>
              <a:rPr dirty="0" err="1"/>
              <a:t>deste</a:t>
            </a:r>
            <a:r>
              <a:rPr dirty="0"/>
              <a:t> template </a:t>
            </a:r>
            <a:r>
              <a:rPr dirty="0" err="1"/>
              <a:t>são</a:t>
            </a:r>
            <a:r>
              <a:rPr dirty="0"/>
              <a:t> </a:t>
            </a:r>
            <a:r>
              <a:rPr dirty="0" err="1"/>
              <a:t>exemplos</a:t>
            </a:r>
            <a:r>
              <a:rPr dirty="0"/>
              <a:t> </a:t>
            </a:r>
            <a:r>
              <a:rPr dirty="0" err="1"/>
              <a:t>demonstrativos</a:t>
            </a:r>
            <a:r>
              <a:rPr dirty="0"/>
              <a:t>, </a:t>
            </a:r>
            <a:r>
              <a:rPr dirty="0" err="1"/>
              <a:t>sem</a:t>
            </a:r>
            <a:r>
              <a:rPr dirty="0"/>
              <a:t> </a:t>
            </a:r>
            <a:r>
              <a:rPr dirty="0" err="1"/>
              <a:t>alegação</a:t>
            </a:r>
            <a:r>
              <a:rPr dirty="0"/>
              <a:t> factual externa.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Guia · Capa">
    <p:spTree>
      <p:nvGrpSpPr>
        <p:cNvPr id="1" name=""/>
        <p:cNvGrpSpPr/>
        <p:nvPr/>
      </p:nvGrpSpPr>
      <p:grpSpPr>
        <a:xfrm>
          <a:off x="0" y="0"/>
          <a:ext cx="0" cy="0"/>
          <a:chOff x="0" y="0"/>
          <a:chExt cx="0" cy="0"/>
        </a:xfrm>
      </p:grpSpPr>
      <p:sp>
        <p:nvSpPr>
          <p:cNvPr id="22" name="NUM_PAGINA">
            <a:extLst>
              <a:ext uri="{FF2B5EF4-FFF2-40B4-BE49-F238E27FC236}">
                <a16:creationId xmlns:a16="http://schemas.microsoft.com/office/drawing/2014/main" id="{F9C78D89-6589-3B81-CFD5-F1D7369373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latin typeface="+mj-lt"/>
              </a:defRPr>
            </a:lvl1pPr>
          </a:lstStyle>
          <a:p>
            <a:pPr algn="r">
              <a:buNone/>
            </a:pPr>
            <a:fld id="{F7021451-1387-4CA6-816F-3879F97B5CBC}" type="slidenum">
              <a:rPr>
                <a:solidFill>
                  <a:srgbClr val="F2FFF7"/>
                </a:solidFill>
              </a:rPr>
              <a:t>‹nº›</a:t>
            </a:fld>
            <a:endParaRPr/>
          </a:p>
        </p:txBody>
      </p:sp>
      <p:sp>
        <p:nvSpPr>
          <p:cNvPr id="51" name="R51">
            <a:extLst>
              <a:ext uri="{FF2B5EF4-FFF2-40B4-BE49-F238E27FC236}">
                <a16:creationId xmlns:a16="http://schemas.microsoft.com/office/drawing/2014/main" id="{131463ED-E8CB-40AA-870D-C8FC8955F737}"/>
              </a:ext>
            </a:extLst>
          </p:cNvPr>
          <p:cNvSpPr>
            <a:spLocks noGrp="1"/>
          </p:cNvSpPr>
          <p:nvPr/>
        </p:nvSpPr>
        <p:spPr>
          <a:xfrm>
            <a:off x="0" y="0"/>
            <a:ext cx="12191695" cy="6858000"/>
          </a:xfrm>
          <a:prstGeom prst="rect">
            <a:avLst/>
          </a:prstGeom>
          <a:solidFill>
            <a:srgbClr val="031A10"/>
          </a:solidFill>
        </p:spPr>
        <p:txBody>
          <a:bodyPr wrap="square" lIns="90000" tIns="90000" rIns="90000" bIns="90000">
            <a:noAutofit/>
          </a:bodyPr>
          <a:lstStyle/>
          <a:p>
            <a:pPr marL="0" indent="0">
              <a:buNone/>
            </a:pPr>
            <a:endParaRPr/>
          </a:p>
        </p:txBody>
      </p:sp>
      <p:sp>
        <p:nvSpPr>
          <p:cNvPr id="52" name="R52">
            <a:extLst>
              <a:ext uri="{FF2B5EF4-FFF2-40B4-BE49-F238E27FC236}">
                <a16:creationId xmlns:a16="http://schemas.microsoft.com/office/drawing/2014/main" id="{270CAFA2-5963-4BE8-AC17-0091542C1299}"/>
              </a:ext>
            </a:extLst>
          </p:cNvPr>
          <p:cNvSpPr>
            <a:spLocks noGrp="1"/>
          </p:cNvSpPr>
          <p:nvPr/>
        </p:nvSpPr>
        <p:spPr>
          <a:xfrm>
            <a:off x="548640" y="2157046"/>
            <a:ext cx="1463040" cy="91440"/>
          </a:xfrm>
          <a:prstGeom prst="rect">
            <a:avLst/>
          </a:prstGeom>
          <a:solidFill>
            <a:srgbClr val="62D6A4"/>
          </a:solidFill>
        </p:spPr>
        <p:txBody>
          <a:bodyPr wrap="square" lIns="90000" tIns="90000" rIns="90000" bIns="90000">
            <a:noAutofit/>
          </a:bodyPr>
          <a:lstStyle/>
          <a:p>
            <a:pPr marL="0" indent="0">
              <a:buNone/>
            </a:pPr>
            <a:endParaRPr/>
          </a:p>
        </p:txBody>
      </p:sp>
      <p:sp>
        <p:nvSpPr>
          <p:cNvPr id="53" name="T53">
            <a:extLst>
              <a:ext uri="{FF2B5EF4-FFF2-40B4-BE49-F238E27FC236}">
                <a16:creationId xmlns:a16="http://schemas.microsoft.com/office/drawing/2014/main" id="{D2AC6E8E-85EE-45B6-8216-D5E35FA7229E}"/>
              </a:ext>
            </a:extLst>
          </p:cNvPr>
          <p:cNvSpPr>
            <a:spLocks noGrp="1"/>
          </p:cNvSpPr>
          <p:nvPr/>
        </p:nvSpPr>
        <p:spPr>
          <a:xfrm>
            <a:off x="548640" y="2522806"/>
            <a:ext cx="9692640" cy="173736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5400" b="1">
                <a:solidFill>
                  <a:srgbClr val="B8FF12"/>
                </a:solidFill>
                <a:latin typeface="Bricolage Grotesque"/>
                <a:ea typeface="Bricolage Grotesque"/>
                <a:cs typeface="Bricolage Grotesque"/>
              </a:rPr>
              <a:t>Template de apresentações</a:t>
            </a:r>
          </a:p>
          <a:p>
            <a:pPr marL="0" indent="0" algn="l">
              <a:lnSpc>
                <a:spcPct val="90000"/>
              </a:lnSpc>
              <a:spcBef>
                <a:spcPts val="0"/>
              </a:spcBef>
              <a:spcAft>
                <a:spcPts val="0"/>
              </a:spcAft>
              <a:buNone/>
            </a:pPr>
            <a:r>
              <a:rPr sz="4400" b="1">
                <a:solidFill>
                  <a:srgbClr val="B8FF12"/>
                </a:solidFill>
                <a:latin typeface="Bricolage Grotesque"/>
                <a:ea typeface="Bricolage Grotesque"/>
                <a:cs typeface="Bricolage Grotesque"/>
              </a:rPr>
              <a:t>RMFC · Volt Pitch</a:t>
            </a:r>
          </a:p>
        </p:txBody>
      </p:sp>
      <p:sp>
        <p:nvSpPr>
          <p:cNvPr id="54" name="T54">
            <a:extLst>
              <a:ext uri="{FF2B5EF4-FFF2-40B4-BE49-F238E27FC236}">
                <a16:creationId xmlns:a16="http://schemas.microsoft.com/office/drawing/2014/main" id="{19E02CDA-B70A-4D99-AE32-2337C94788E9}"/>
              </a:ext>
            </a:extLst>
          </p:cNvPr>
          <p:cNvSpPr>
            <a:spLocks noGrp="1"/>
          </p:cNvSpPr>
          <p:nvPr/>
        </p:nvSpPr>
        <p:spPr>
          <a:xfrm>
            <a:off x="548640" y="4470000"/>
            <a:ext cx="7863840" cy="109728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2000">
                <a:solidFill>
                  <a:srgbClr val="F2FFF7"/>
                </a:solidFill>
                <a:latin typeface="Newsreader"/>
                <a:ea typeface="Newsreader"/>
                <a:cs typeface="Newsreader"/>
              </a:rPr>
              <a:t>Uma biblioteca completa de capas, conteúdos, dados e fechamentos para apresentações do Retail Media FC.</a:t>
            </a:r>
          </a:p>
        </p:txBody>
      </p:sp>
      <p:sp>
        <p:nvSpPr>
          <p:cNvPr id="55" name="T55">
            <a:extLst>
              <a:ext uri="{FF2B5EF4-FFF2-40B4-BE49-F238E27FC236}">
                <a16:creationId xmlns:a16="http://schemas.microsoft.com/office/drawing/2014/main" id="{5BA5B9D3-9A0D-4A62-A91E-C26C25789895}"/>
              </a:ext>
            </a:extLst>
          </p:cNvPr>
          <p:cNvSpPr>
            <a:spLocks noGrp="1"/>
          </p:cNvSpPr>
          <p:nvPr/>
        </p:nvSpPr>
        <p:spPr>
          <a:xfrm>
            <a:off x="548640" y="5760720"/>
            <a:ext cx="7863840"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a:solidFill>
                  <a:srgbClr val="F2FFF7"/>
                </a:solidFill>
                <a:latin typeface="Source Sans 3"/>
                <a:ea typeface="Source Sans 3"/>
                <a:cs typeface="Source Sans 3"/>
              </a:rPr>
              <a:t>Versão 1.0 · 31 ago 2026 · Retail Media FC</a:t>
            </a:r>
          </a:p>
        </p:txBody>
      </p:sp>
      <p:pic>
        <p:nvPicPr>
          <p:cNvPr id="63" name="Imagem 8"/>
          <p:cNvPicPr>
            <a:picLocks noChangeAspect="1"/>
          </p:cNvPicPr>
          <p:nvPr/>
        </p:nvPicPr>
        <p:blipFill>
          <a:blip r:embed="rId2"/>
          <a:stretch/>
        </p:blipFill>
        <p:spPr>
          <a:xfrm>
            <a:off x="197353" y="298396"/>
            <a:ext cx="5313132" cy="1251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uia · Uso">
    <p:spTree>
      <p:nvGrpSpPr>
        <p:cNvPr id="1" name=""/>
        <p:cNvGrpSpPr/>
        <p:nvPr/>
      </p:nvGrpSpPr>
      <p:grpSpPr>
        <a:xfrm>
          <a:off x="0" y="0"/>
          <a:ext cx="0" cy="0"/>
          <a:chOff x="0" y="0"/>
          <a:chExt cx="0" cy="0"/>
        </a:xfrm>
      </p:grpSpPr>
      <p:sp>
        <p:nvSpPr>
          <p:cNvPr id="22" name="NUM_PAGINA">
            <a:extLst>
              <a:ext uri="{FF2B5EF4-FFF2-40B4-BE49-F238E27FC236}">
                <a16:creationId xmlns:a16="http://schemas.microsoft.com/office/drawing/2014/main" id="{F9C78D89-6589-3B81-CFD5-F1D7369373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latin typeface="+mj-lt"/>
              </a:defRPr>
            </a:lvl1pPr>
          </a:lstStyle>
          <a:p>
            <a:pPr algn="r">
              <a:buNone/>
            </a:pPr>
            <a:fld id="{F7021451-1387-4CA6-816F-3879F97B5CBC}" type="slidenum">
              <a:rPr>
                <a:solidFill>
                  <a:srgbClr val="031A10"/>
                </a:solidFill>
              </a:rPr>
              <a:t>‹nº›</a:t>
            </a:fld>
            <a:endParaRPr/>
          </a:p>
        </p:txBody>
      </p:sp>
      <p:sp>
        <p:nvSpPr>
          <p:cNvPr id="51" name="R51">
            <a:extLst>
              <a:ext uri="{FF2B5EF4-FFF2-40B4-BE49-F238E27FC236}">
                <a16:creationId xmlns:a16="http://schemas.microsoft.com/office/drawing/2014/main" id="{07A52BEE-5159-4F85-B420-C1715EC1F09A}"/>
              </a:ext>
            </a:extLst>
          </p:cNvPr>
          <p:cNvSpPr>
            <a:spLocks noGrp="1"/>
          </p:cNvSpPr>
          <p:nvPr/>
        </p:nvSpPr>
        <p:spPr>
          <a:xfrm>
            <a:off x="548640" y="2048256"/>
            <a:ext cx="3514344" cy="4005072"/>
          </a:xfrm>
          <a:prstGeom prst="rect">
            <a:avLst/>
          </a:prstGeom>
          <a:solidFill>
            <a:srgbClr val="F2FFF7"/>
          </a:solidFill>
        </p:spPr>
        <p:txBody>
          <a:bodyPr wrap="square" lIns="90000" tIns="90000" rIns="90000" bIns="90000">
            <a:noAutofit/>
          </a:bodyPr>
          <a:lstStyle/>
          <a:p>
            <a:pPr marL="0" indent="0">
              <a:buNone/>
            </a:pPr>
            <a:endParaRPr/>
          </a:p>
        </p:txBody>
      </p:sp>
      <p:sp>
        <p:nvSpPr>
          <p:cNvPr id="52" name="R52">
            <a:extLst>
              <a:ext uri="{FF2B5EF4-FFF2-40B4-BE49-F238E27FC236}">
                <a16:creationId xmlns:a16="http://schemas.microsoft.com/office/drawing/2014/main" id="{878BB234-149F-41C8-B773-593285F3B66D}"/>
              </a:ext>
            </a:extLst>
          </p:cNvPr>
          <p:cNvSpPr>
            <a:spLocks noGrp="1"/>
          </p:cNvSpPr>
          <p:nvPr/>
        </p:nvSpPr>
        <p:spPr>
          <a:xfrm>
            <a:off x="548640" y="2048256"/>
            <a:ext cx="3514344" cy="54864"/>
          </a:xfrm>
          <a:prstGeom prst="rect">
            <a:avLst/>
          </a:prstGeom>
          <a:solidFill>
            <a:srgbClr val="167B52"/>
          </a:solidFill>
        </p:spPr>
        <p:txBody>
          <a:bodyPr wrap="square" lIns="90000" tIns="90000" rIns="90000" bIns="90000">
            <a:noAutofit/>
          </a:bodyPr>
          <a:lstStyle/>
          <a:p>
            <a:pPr marL="0" indent="0">
              <a:buNone/>
            </a:pPr>
            <a:endParaRPr/>
          </a:p>
        </p:txBody>
      </p:sp>
      <p:sp>
        <p:nvSpPr>
          <p:cNvPr id="53" name="T53">
            <a:extLst>
              <a:ext uri="{FF2B5EF4-FFF2-40B4-BE49-F238E27FC236}">
                <a16:creationId xmlns:a16="http://schemas.microsoft.com/office/drawing/2014/main" id="{C0C5F2B4-458E-4AAC-BBBE-96472CC51A3B}"/>
              </a:ext>
            </a:extLst>
          </p:cNvPr>
          <p:cNvSpPr>
            <a:spLocks noGrp="1"/>
          </p:cNvSpPr>
          <p:nvPr/>
        </p:nvSpPr>
        <p:spPr>
          <a:xfrm>
            <a:off x="822960" y="2359152"/>
            <a:ext cx="2965704"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Tempo</a:t>
            </a:r>
          </a:p>
        </p:txBody>
      </p:sp>
      <p:sp>
        <p:nvSpPr>
          <p:cNvPr id="54" name="T54">
            <a:extLst>
              <a:ext uri="{FF2B5EF4-FFF2-40B4-BE49-F238E27FC236}">
                <a16:creationId xmlns:a16="http://schemas.microsoft.com/office/drawing/2014/main" id="{26A4E24C-D71F-4584-BF32-1825D1F89853}"/>
              </a:ext>
            </a:extLst>
          </p:cNvPr>
          <p:cNvSpPr>
            <a:spLocks noGrp="1"/>
          </p:cNvSpPr>
          <p:nvPr/>
        </p:nvSpPr>
        <p:spPr>
          <a:xfrm>
            <a:off x="822960" y="3129313"/>
            <a:ext cx="2965704" cy="192024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600">
                <a:solidFill>
                  <a:srgbClr val="031A10"/>
                </a:solidFill>
                <a:latin typeface="Newsreader"/>
                <a:ea typeface="Newsreader"/>
                <a:cs typeface="Newsreader"/>
              </a:rPr>
              <a:t>Montar uma apresentação do zero consome horas que deveriam ir para o conteúdo. Aqui a estrutura já existe: você troca o texto e a página está pronta.</a:t>
            </a:r>
          </a:p>
        </p:txBody>
      </p:sp>
      <p:sp>
        <p:nvSpPr>
          <p:cNvPr id="55" name="T55">
            <a:extLst>
              <a:ext uri="{FF2B5EF4-FFF2-40B4-BE49-F238E27FC236}">
                <a16:creationId xmlns:a16="http://schemas.microsoft.com/office/drawing/2014/main" id="{E7814CA1-540C-4DC3-9949-89F54963D546}"/>
              </a:ext>
            </a:extLst>
          </p:cNvPr>
          <p:cNvSpPr>
            <a:spLocks noGrp="1"/>
          </p:cNvSpPr>
          <p:nvPr/>
        </p:nvSpPr>
        <p:spPr>
          <a:xfrm>
            <a:off x="822960" y="5111496"/>
            <a:ext cx="2965704" cy="731520"/>
          </a:xfrm>
          <a:prstGeom prst="rect">
            <a:avLst/>
          </a:prstGeom>
          <a:noFill/>
        </p:spPr>
        <p:txBody>
          <a:bodyPr wrap="square" lIns="0" tIns="0" rIns="0" bIns="0" anchor="t">
            <a:noAutofit/>
          </a:bodyPr>
          <a:lstStyle/>
          <a:p>
            <a:pPr>
              <a:spcAft>
                <a:spcPts val="0"/>
              </a:spcAft>
              <a:buNone/>
            </a:pPr>
            <a:r>
              <a:rPr sz="1500" b="0" i="1" spc="-100">
                <a:solidFill>
                  <a:srgbClr val="167B52"/>
                </a:solidFill>
                <a:latin typeface="Source Sans 3"/>
                <a:ea typeface="Source Sans 3"/>
                <a:cs typeface="Source Sans 3"/>
              </a:rPr>
              <a:t>Duplicar uma página da biblioteca custa dez segundos.</a:t>
            </a:r>
          </a:p>
        </p:txBody>
      </p:sp>
      <p:sp>
        <p:nvSpPr>
          <p:cNvPr id="56" name="R56">
            <a:extLst>
              <a:ext uri="{FF2B5EF4-FFF2-40B4-BE49-F238E27FC236}">
                <a16:creationId xmlns:a16="http://schemas.microsoft.com/office/drawing/2014/main" id="{051EBF49-104C-409C-92E6-6A69B4A16C21}"/>
              </a:ext>
            </a:extLst>
          </p:cNvPr>
          <p:cNvSpPr>
            <a:spLocks noGrp="1"/>
          </p:cNvSpPr>
          <p:nvPr/>
        </p:nvSpPr>
        <p:spPr>
          <a:xfrm>
            <a:off x="4337304" y="2260633"/>
            <a:ext cx="3514344" cy="4005072"/>
          </a:xfrm>
          <a:prstGeom prst="rect">
            <a:avLst/>
          </a:prstGeom>
          <a:solidFill>
            <a:srgbClr val="F2FFF7"/>
          </a:solidFill>
        </p:spPr>
        <p:txBody>
          <a:bodyPr wrap="square" lIns="90000" tIns="90000" rIns="90000" bIns="90000">
            <a:noAutofit/>
          </a:bodyPr>
          <a:lstStyle/>
          <a:p>
            <a:pPr marL="0" indent="0">
              <a:buNone/>
            </a:pPr>
            <a:endParaRPr/>
          </a:p>
        </p:txBody>
      </p:sp>
      <p:sp>
        <p:nvSpPr>
          <p:cNvPr id="57" name="R57">
            <a:extLst>
              <a:ext uri="{FF2B5EF4-FFF2-40B4-BE49-F238E27FC236}">
                <a16:creationId xmlns:a16="http://schemas.microsoft.com/office/drawing/2014/main" id="{78F45C91-A7E3-4D64-8925-68250A6A75B5}"/>
              </a:ext>
            </a:extLst>
          </p:cNvPr>
          <p:cNvSpPr>
            <a:spLocks noGrp="1"/>
          </p:cNvSpPr>
          <p:nvPr/>
        </p:nvSpPr>
        <p:spPr>
          <a:xfrm>
            <a:off x="4337304" y="2048256"/>
            <a:ext cx="3514344" cy="54864"/>
          </a:xfrm>
          <a:prstGeom prst="rect">
            <a:avLst/>
          </a:prstGeom>
          <a:solidFill>
            <a:srgbClr val="B8FF12"/>
          </a:solidFill>
        </p:spPr>
        <p:txBody>
          <a:bodyPr wrap="square" lIns="90000" tIns="90000" rIns="90000" bIns="90000">
            <a:noAutofit/>
          </a:bodyPr>
          <a:lstStyle/>
          <a:p>
            <a:pPr marL="0" indent="0">
              <a:buNone/>
            </a:pPr>
            <a:endParaRPr/>
          </a:p>
        </p:txBody>
      </p:sp>
      <p:sp>
        <p:nvSpPr>
          <p:cNvPr id="58" name="T58">
            <a:extLst>
              <a:ext uri="{FF2B5EF4-FFF2-40B4-BE49-F238E27FC236}">
                <a16:creationId xmlns:a16="http://schemas.microsoft.com/office/drawing/2014/main" id="{F9B60F89-3943-469C-9286-535C511D0EF9}"/>
              </a:ext>
            </a:extLst>
          </p:cNvPr>
          <p:cNvSpPr>
            <a:spLocks noGrp="1"/>
          </p:cNvSpPr>
          <p:nvPr/>
        </p:nvSpPr>
        <p:spPr>
          <a:xfrm>
            <a:off x="4611624" y="2359152"/>
            <a:ext cx="2965704"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Consistência</a:t>
            </a:r>
          </a:p>
        </p:txBody>
      </p:sp>
      <p:sp>
        <p:nvSpPr>
          <p:cNvPr id="59" name="T59">
            <a:extLst>
              <a:ext uri="{FF2B5EF4-FFF2-40B4-BE49-F238E27FC236}">
                <a16:creationId xmlns:a16="http://schemas.microsoft.com/office/drawing/2014/main" id="{D1214674-346D-4041-8942-BD58BB315257}"/>
              </a:ext>
            </a:extLst>
          </p:cNvPr>
          <p:cNvSpPr>
            <a:spLocks noGrp="1"/>
          </p:cNvSpPr>
          <p:nvPr/>
        </p:nvSpPr>
        <p:spPr>
          <a:xfrm>
            <a:off x="4611624" y="3129313"/>
            <a:ext cx="2965704" cy="192024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600">
                <a:solidFill>
                  <a:srgbClr val="031A10"/>
                </a:solidFill>
                <a:latin typeface="Newsreader"/>
                <a:ea typeface="Newsreader"/>
                <a:cs typeface="Newsreader"/>
              </a:rPr>
              <a:t>Cada projeto com um arquivo diferente vira uma consultoria com dez identidades. O cliente percebe, mesmo sem saber nomear.</a:t>
            </a:r>
          </a:p>
        </p:txBody>
      </p:sp>
      <p:sp>
        <p:nvSpPr>
          <p:cNvPr id="60" name="T60">
            <a:extLst>
              <a:ext uri="{FF2B5EF4-FFF2-40B4-BE49-F238E27FC236}">
                <a16:creationId xmlns:a16="http://schemas.microsoft.com/office/drawing/2014/main" id="{FD1713E3-A45D-4F15-AB16-BF16F596F67E}"/>
              </a:ext>
            </a:extLst>
          </p:cNvPr>
          <p:cNvSpPr>
            <a:spLocks noGrp="1"/>
          </p:cNvSpPr>
          <p:nvPr/>
        </p:nvSpPr>
        <p:spPr>
          <a:xfrm>
            <a:off x="4611624" y="5111496"/>
            <a:ext cx="2965704" cy="73152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b="0" i="1" spc="-100">
                <a:solidFill>
                  <a:srgbClr val="167B52"/>
                </a:solidFill>
                <a:latin typeface="Source Sans 3"/>
                <a:ea typeface="Source Sans 3"/>
                <a:cs typeface="Source Sans 3"/>
              </a:rPr>
              <a:t>Fonte, cor e grade já vêm resolvidos e travados.</a:t>
            </a:r>
          </a:p>
        </p:txBody>
      </p:sp>
      <p:sp>
        <p:nvSpPr>
          <p:cNvPr id="61" name="R61">
            <a:extLst>
              <a:ext uri="{FF2B5EF4-FFF2-40B4-BE49-F238E27FC236}">
                <a16:creationId xmlns:a16="http://schemas.microsoft.com/office/drawing/2014/main" id="{7B715769-5B44-4FC3-9E80-23550A7E4E61}"/>
              </a:ext>
            </a:extLst>
          </p:cNvPr>
          <p:cNvSpPr>
            <a:spLocks noGrp="1"/>
          </p:cNvSpPr>
          <p:nvPr/>
        </p:nvSpPr>
        <p:spPr>
          <a:xfrm>
            <a:off x="8125968" y="2048256"/>
            <a:ext cx="3514344" cy="4005072"/>
          </a:xfrm>
          <a:prstGeom prst="rect">
            <a:avLst/>
          </a:prstGeom>
          <a:solidFill>
            <a:srgbClr val="F2FFF7"/>
          </a:solidFill>
        </p:spPr>
        <p:txBody>
          <a:bodyPr wrap="square" lIns="90000" tIns="90000" rIns="90000" bIns="90000">
            <a:noAutofit/>
          </a:bodyPr>
          <a:lstStyle/>
          <a:p>
            <a:pPr marL="0" indent="0">
              <a:buNone/>
            </a:pPr>
            <a:endParaRPr/>
          </a:p>
        </p:txBody>
      </p:sp>
      <p:sp>
        <p:nvSpPr>
          <p:cNvPr id="62" name="R62">
            <a:extLst>
              <a:ext uri="{FF2B5EF4-FFF2-40B4-BE49-F238E27FC236}">
                <a16:creationId xmlns:a16="http://schemas.microsoft.com/office/drawing/2014/main" id="{9566BA79-570C-413A-BA6C-E67CF4C0E893}"/>
              </a:ext>
            </a:extLst>
          </p:cNvPr>
          <p:cNvSpPr>
            <a:spLocks noGrp="1"/>
          </p:cNvSpPr>
          <p:nvPr/>
        </p:nvSpPr>
        <p:spPr>
          <a:xfrm>
            <a:off x="8125968" y="2048256"/>
            <a:ext cx="3514344" cy="54864"/>
          </a:xfrm>
          <a:prstGeom prst="rect">
            <a:avLst/>
          </a:prstGeom>
          <a:solidFill>
            <a:srgbClr val="0D4F34"/>
          </a:solidFill>
        </p:spPr>
        <p:txBody>
          <a:bodyPr wrap="square" lIns="90000" tIns="90000" rIns="90000" bIns="90000">
            <a:noAutofit/>
          </a:bodyPr>
          <a:lstStyle/>
          <a:p>
            <a:pPr marL="0" indent="0">
              <a:buNone/>
            </a:pPr>
            <a:endParaRPr/>
          </a:p>
        </p:txBody>
      </p:sp>
      <p:sp>
        <p:nvSpPr>
          <p:cNvPr id="63" name="T63">
            <a:extLst>
              <a:ext uri="{FF2B5EF4-FFF2-40B4-BE49-F238E27FC236}">
                <a16:creationId xmlns:a16="http://schemas.microsoft.com/office/drawing/2014/main" id="{D66D1127-CF0E-445B-AD29-A91499889701}"/>
              </a:ext>
            </a:extLst>
          </p:cNvPr>
          <p:cNvSpPr>
            <a:spLocks noGrp="1"/>
          </p:cNvSpPr>
          <p:nvPr/>
        </p:nvSpPr>
        <p:spPr>
          <a:xfrm>
            <a:off x="8400288" y="2359152"/>
            <a:ext cx="2965704"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Legibilidade online</a:t>
            </a:r>
          </a:p>
        </p:txBody>
      </p:sp>
      <p:sp>
        <p:nvSpPr>
          <p:cNvPr id="64" name="T64">
            <a:extLst>
              <a:ext uri="{FF2B5EF4-FFF2-40B4-BE49-F238E27FC236}">
                <a16:creationId xmlns:a16="http://schemas.microsoft.com/office/drawing/2014/main" id="{9EA26CDD-4255-4C62-AE8B-6B272DA73B9F}"/>
              </a:ext>
            </a:extLst>
          </p:cNvPr>
          <p:cNvSpPr>
            <a:spLocks noGrp="1"/>
          </p:cNvSpPr>
          <p:nvPr/>
        </p:nvSpPr>
        <p:spPr>
          <a:xfrm>
            <a:off x="8400288" y="3129313"/>
            <a:ext cx="2965704" cy="192024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600">
                <a:solidFill>
                  <a:srgbClr val="031A10"/>
                </a:solidFill>
                <a:latin typeface="Newsreader"/>
                <a:ea typeface="Newsreader"/>
                <a:cs typeface="Newsreader"/>
              </a:rPr>
              <a:t>O que funciona no monitor não funciona compartilhado pelo Meet. Traço fino some, texto pequeno vira mancha.</a:t>
            </a:r>
          </a:p>
        </p:txBody>
      </p:sp>
      <p:sp>
        <p:nvSpPr>
          <p:cNvPr id="65" name="T65">
            <a:extLst>
              <a:ext uri="{FF2B5EF4-FFF2-40B4-BE49-F238E27FC236}">
                <a16:creationId xmlns:a16="http://schemas.microsoft.com/office/drawing/2014/main" id="{59B1CCED-8817-44AE-BAD2-805307D45A5B}"/>
              </a:ext>
            </a:extLst>
          </p:cNvPr>
          <p:cNvSpPr>
            <a:spLocks noGrp="1"/>
          </p:cNvSpPr>
          <p:nvPr/>
        </p:nvSpPr>
        <p:spPr>
          <a:xfrm>
            <a:off x="8400288" y="5111496"/>
            <a:ext cx="2965704" cy="73152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b="0" i="1" spc="-100">
                <a:solidFill>
                  <a:srgbClr val="167B52"/>
                </a:solidFill>
                <a:latin typeface="Source Sans 3"/>
                <a:ea typeface="Source Sans 3"/>
                <a:cs typeface="Source Sans 3"/>
              </a:rPr>
              <a:t>A escala tipográfica foi calibrada para tela compartilhada.</a:t>
            </a:r>
          </a:p>
        </p:txBody>
      </p:sp>
      <p:sp>
        <p:nvSpPr>
          <p:cNvPr id="9" name="MARCA_TITULO">
            <a:extLst>
              <a:ext uri="{FF2B5EF4-FFF2-40B4-BE49-F238E27FC236}">
                <a16:creationId xmlns:a16="http://schemas.microsoft.com/office/drawing/2014/main" id="{59874AC4-68D2-2AF3-7E0B-E4559CC251C6}"/>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Por que este template existe</a:t>
            </a:r>
            <a:endParaRPr sz="3200" b="1">
              <a:solidFill>
                <a:srgbClr val="031A10"/>
              </a:solidFill>
              <a:latin typeface="Fira Sans"/>
              <a:ea typeface="Fira Sans"/>
              <a:cs typeface="Fira Sans"/>
            </a:endParaRPr>
          </a:p>
        </p:txBody>
      </p:sp>
      <p:sp>
        <p:nvSpPr>
          <p:cNvPr id="11" name="MARCA_SUBTITULO">
            <a:extLst>
              <a:ext uri="{FF2B5EF4-FFF2-40B4-BE49-F238E27FC236}">
                <a16:creationId xmlns:a16="http://schemas.microsoft.com/office/drawing/2014/main" id="{C9E76DDF-7A9E-0FD0-4845-E15847EE42C6}"/>
              </a:ext>
            </a:extLst>
          </p:cNvPr>
          <p:cNvSpPr>
            <a:spLocks noGrp="1"/>
          </p:cNvSpPr>
          <p:nvPr/>
        </p:nvSpPr>
        <p:spPr>
          <a:xfrm>
            <a:off x="548640" y="1243584"/>
            <a:ext cx="11091672" cy="529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Três problemas que ele resolve antes de você abrir a primeira página</a:t>
            </a:r>
          </a:p>
        </p:txBody>
      </p:sp>
      <p:sp>
        <p:nvSpPr>
          <p:cNvPr id="13" name="MARCA_KICKER">
            <a:extLst>
              <a:ext uri="{FF2B5EF4-FFF2-40B4-BE49-F238E27FC236}">
                <a16:creationId xmlns:a16="http://schemas.microsoft.com/office/drawing/2014/main" id="{6E523288-9BC4-7E3A-4856-AF6735CB6115}"/>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COMECE AQUI</a:t>
            </a:r>
          </a:p>
        </p:txBody>
      </p:sp>
      <p:sp>
        <p:nvSpPr>
          <p:cNvPr id="3" name="Shape 2">
            <a:extLst>
              <a:ext uri="{FF2B5EF4-FFF2-40B4-BE49-F238E27FC236}">
                <a16:creationId xmlns:a16="http://schemas.microsoft.com/office/drawing/2014/main" id="{8D1765F2-BBB7-4248-34B4-1A23F37ED1F4}"/>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F25B97FA-CE4A-338E-7E3E-699B0B64F70B}"/>
              </a:ext>
            </a:extLst>
          </p:cNvPr>
          <p:cNvGrpSpPr/>
          <p:nvPr userDrawn="1"/>
        </p:nvGrpSpPr>
        <p:grpSpPr>
          <a:xfrm>
            <a:off x="0" y="0"/>
            <a:ext cx="840000" cy="840000"/>
            <a:chOff x="0" y="0"/>
            <a:chExt cx="840000" cy="840000"/>
          </a:xfrm>
        </p:grpSpPr>
        <p:sp>
          <p:nvSpPr>
            <p:cNvPr id="4" name="PX1">
              <a:extLst>
                <a:ext uri="{FF2B5EF4-FFF2-40B4-BE49-F238E27FC236}">
                  <a16:creationId xmlns:a16="http://schemas.microsoft.com/office/drawing/2014/main" id="{0C3229B6-07E9-7E8A-4051-D18A36D1CEA9}"/>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PX2">
              <a:extLst>
                <a:ext uri="{FF2B5EF4-FFF2-40B4-BE49-F238E27FC236}">
                  <a16:creationId xmlns:a16="http://schemas.microsoft.com/office/drawing/2014/main" id="{3107A001-769D-95F9-8C2C-BC8020C19C95}"/>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3">
              <a:extLst>
                <a:ext uri="{FF2B5EF4-FFF2-40B4-BE49-F238E27FC236}">
                  <a16:creationId xmlns:a16="http://schemas.microsoft.com/office/drawing/2014/main" id="{05578519-649C-6AF0-8988-2863F75628D4}"/>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5">
              <a:extLst>
                <a:ext uri="{FF2B5EF4-FFF2-40B4-BE49-F238E27FC236}">
                  <a16:creationId xmlns:a16="http://schemas.microsoft.com/office/drawing/2014/main" id="{44A6D409-CF68-2DC7-EABB-5F6797FCD231}"/>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6">
              <a:extLst>
                <a:ext uri="{FF2B5EF4-FFF2-40B4-BE49-F238E27FC236}">
                  <a16:creationId xmlns:a16="http://schemas.microsoft.com/office/drawing/2014/main" id="{A6FE3195-8967-DFFA-4522-4FCE5BE8BB5C}"/>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uia · Método">
    <p:spTree>
      <p:nvGrpSpPr>
        <p:cNvPr id="1" name=""/>
        <p:cNvGrpSpPr/>
        <p:nvPr/>
      </p:nvGrpSpPr>
      <p:grpSpPr>
        <a:xfrm>
          <a:off x="0" y="0"/>
          <a:ext cx="0" cy="0"/>
          <a:chOff x="0" y="0"/>
          <a:chExt cx="0" cy="0"/>
        </a:xfrm>
      </p:grpSpPr>
      <p:sp>
        <p:nvSpPr>
          <p:cNvPr id="22" name="NUM_PAGINA">
            <a:extLst>
              <a:ext uri="{FF2B5EF4-FFF2-40B4-BE49-F238E27FC236}">
                <a16:creationId xmlns:a16="http://schemas.microsoft.com/office/drawing/2014/main" id="{F9C78D89-6589-3B81-CFD5-F1D7369373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latin typeface="+mj-lt"/>
              </a:defRPr>
            </a:lvl1pPr>
          </a:lstStyle>
          <a:p>
            <a:pPr algn="r">
              <a:buNone/>
            </a:pPr>
            <a:fld id="{F7021451-1387-4CA6-816F-3879F97B5CBC}" type="slidenum">
              <a:rPr>
                <a:solidFill>
                  <a:srgbClr val="031A10"/>
                </a:solidFill>
              </a:rPr>
              <a:t>‹nº›</a:t>
            </a:fld>
            <a:endParaRPr/>
          </a:p>
        </p:txBody>
      </p:sp>
      <p:sp>
        <p:nvSpPr>
          <p:cNvPr id="51" name="R51">
            <a:extLst>
              <a:ext uri="{FF2B5EF4-FFF2-40B4-BE49-F238E27FC236}">
                <a16:creationId xmlns:a16="http://schemas.microsoft.com/office/drawing/2014/main" id="{3BB404CE-DD5E-46DF-8087-EE2CC7BC8680}"/>
              </a:ext>
            </a:extLst>
          </p:cNvPr>
          <p:cNvSpPr>
            <a:spLocks noGrp="1"/>
          </p:cNvSpPr>
          <p:nvPr/>
        </p:nvSpPr>
        <p:spPr>
          <a:xfrm>
            <a:off x="548640" y="1830333"/>
            <a:ext cx="5408676" cy="1737360"/>
          </a:xfrm>
          <a:prstGeom prst="rect">
            <a:avLst/>
          </a:prstGeom>
          <a:solidFill>
            <a:srgbClr val="90A99B"/>
          </a:solidFill>
        </p:spPr>
        <p:txBody>
          <a:bodyPr wrap="square" lIns="90000" tIns="90000" rIns="90000" bIns="90000">
            <a:noAutofit/>
          </a:bodyPr>
          <a:lstStyle/>
          <a:p>
            <a:pPr marL="0" indent="0">
              <a:buNone/>
            </a:pPr>
            <a:endParaRPr/>
          </a:p>
        </p:txBody>
      </p:sp>
      <p:sp>
        <p:nvSpPr>
          <p:cNvPr id="52" name="T52">
            <a:extLst>
              <a:ext uri="{FF2B5EF4-FFF2-40B4-BE49-F238E27FC236}">
                <a16:creationId xmlns:a16="http://schemas.microsoft.com/office/drawing/2014/main" id="{E06604BC-1F68-43C8-B591-0563D2940840}"/>
              </a:ext>
            </a:extLst>
          </p:cNvPr>
          <p:cNvSpPr>
            <a:spLocks noGrp="1"/>
          </p:cNvSpPr>
          <p:nvPr/>
        </p:nvSpPr>
        <p:spPr>
          <a:xfrm>
            <a:off x="841248" y="2086365"/>
            <a:ext cx="4626864"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O MECANISMO</a:t>
            </a:r>
          </a:p>
        </p:txBody>
      </p:sp>
      <p:sp>
        <p:nvSpPr>
          <p:cNvPr id="53" name="T53">
            <a:extLst>
              <a:ext uri="{FF2B5EF4-FFF2-40B4-BE49-F238E27FC236}">
                <a16:creationId xmlns:a16="http://schemas.microsoft.com/office/drawing/2014/main" id="{2DEF36AF-6C9A-49A7-AFC8-1A69C61C49CE}"/>
              </a:ext>
            </a:extLst>
          </p:cNvPr>
          <p:cNvSpPr>
            <a:spLocks noGrp="1"/>
          </p:cNvSpPr>
          <p:nvPr/>
        </p:nvSpPr>
        <p:spPr>
          <a:xfrm>
            <a:off x="841247" y="2489883"/>
            <a:ext cx="4927163" cy="914400"/>
          </a:xfrm>
          <a:prstGeom prst="rect">
            <a:avLst/>
          </a:prstGeom>
          <a:noFill/>
        </p:spPr>
        <p:txBody>
          <a:bodyPr wrap="square" lIns="0" tIns="0" rIns="0" bIns="0" anchor="t">
            <a:noAutofit/>
          </a:bodyPr>
          <a:lstStyle/>
          <a:p>
            <a:pPr>
              <a:spcAft>
                <a:spcPts val="0"/>
              </a:spcAft>
              <a:buNone/>
            </a:pPr>
            <a:r>
              <a:rPr sz="1500">
                <a:solidFill>
                  <a:srgbClr val="031A10"/>
                </a:solidFill>
                <a:latin typeface="Newsreader"/>
                <a:ea typeface="Newsreader"/>
                <a:cs typeface="Newsreader"/>
              </a:rPr>
              <a:t>Quando você clica em Novo Slide, são os layouts do slide mestre que aparecem. É aí que está a padronização de layout, fontes, rodapé entre outros</a:t>
            </a:r>
            <a:endParaRPr sz="1500">
              <a:solidFill>
                <a:srgbClr val="F2FFF7"/>
              </a:solidFill>
              <a:latin typeface="Fira Sans"/>
              <a:ea typeface="Fira Sans"/>
              <a:cs typeface="Fira Sans"/>
            </a:endParaRPr>
          </a:p>
        </p:txBody>
      </p:sp>
      <p:sp>
        <p:nvSpPr>
          <p:cNvPr id="54" name="R54">
            <a:extLst>
              <a:ext uri="{FF2B5EF4-FFF2-40B4-BE49-F238E27FC236}">
                <a16:creationId xmlns:a16="http://schemas.microsoft.com/office/drawing/2014/main" id="{F0BC634A-E153-46D1-8936-A6C147D59570}"/>
              </a:ext>
            </a:extLst>
          </p:cNvPr>
          <p:cNvSpPr>
            <a:spLocks noGrp="1"/>
          </p:cNvSpPr>
          <p:nvPr/>
        </p:nvSpPr>
        <p:spPr>
          <a:xfrm>
            <a:off x="6231636" y="1830333"/>
            <a:ext cx="5408676" cy="1737360"/>
          </a:xfrm>
          <a:prstGeom prst="rect">
            <a:avLst/>
          </a:prstGeom>
          <a:solidFill>
            <a:srgbClr val="F2FFF7"/>
          </a:solidFill>
        </p:spPr>
        <p:txBody>
          <a:bodyPr wrap="square" lIns="90000" tIns="90000" rIns="90000" bIns="90000">
            <a:noAutofit/>
          </a:bodyPr>
          <a:lstStyle/>
          <a:p>
            <a:pPr marL="0" indent="0">
              <a:buNone/>
            </a:pPr>
            <a:endParaRPr/>
          </a:p>
        </p:txBody>
      </p:sp>
      <p:sp>
        <p:nvSpPr>
          <p:cNvPr id="55" name="T55">
            <a:extLst>
              <a:ext uri="{FF2B5EF4-FFF2-40B4-BE49-F238E27FC236}">
                <a16:creationId xmlns:a16="http://schemas.microsoft.com/office/drawing/2014/main" id="{A3E8436E-13A9-4B6A-ABE2-A39B27EB6FF2}"/>
              </a:ext>
            </a:extLst>
          </p:cNvPr>
          <p:cNvSpPr>
            <a:spLocks noGrp="1"/>
          </p:cNvSpPr>
          <p:nvPr/>
        </p:nvSpPr>
        <p:spPr>
          <a:xfrm>
            <a:off x="6448999" y="2086365"/>
            <a:ext cx="492861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A BIBLIOTECA</a:t>
            </a:r>
          </a:p>
        </p:txBody>
      </p:sp>
      <p:sp>
        <p:nvSpPr>
          <p:cNvPr id="56" name="T56">
            <a:extLst>
              <a:ext uri="{FF2B5EF4-FFF2-40B4-BE49-F238E27FC236}">
                <a16:creationId xmlns:a16="http://schemas.microsoft.com/office/drawing/2014/main" id="{4EE51380-9986-442D-B380-8EFCA90828CD}"/>
              </a:ext>
            </a:extLst>
          </p:cNvPr>
          <p:cNvSpPr>
            <a:spLocks noGrp="1"/>
          </p:cNvSpPr>
          <p:nvPr/>
        </p:nvSpPr>
        <p:spPr>
          <a:xfrm>
            <a:off x="6448999" y="2525277"/>
            <a:ext cx="4928616" cy="91440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Newsreader"/>
                <a:ea typeface="Newsreader"/>
                <a:cs typeface="Newsreader"/>
              </a:rPr>
              <a:t>Já na biblioteca, você encontra páginas de exemplo, agrupadas por momento da apresentação. Você duplica a que serve e troca o conteúdo.</a:t>
            </a:r>
          </a:p>
        </p:txBody>
      </p:sp>
      <p:sp>
        <p:nvSpPr>
          <p:cNvPr id="57" name="R57">
            <a:extLst>
              <a:ext uri="{FF2B5EF4-FFF2-40B4-BE49-F238E27FC236}">
                <a16:creationId xmlns:a16="http://schemas.microsoft.com/office/drawing/2014/main" id="{71F21A45-026C-4CA3-AF44-5B53229B9EDF}"/>
              </a:ext>
            </a:extLst>
          </p:cNvPr>
          <p:cNvSpPr>
            <a:spLocks noGrp="1"/>
          </p:cNvSpPr>
          <p:nvPr/>
        </p:nvSpPr>
        <p:spPr>
          <a:xfrm>
            <a:off x="548640" y="3788856"/>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58" name="T58">
            <a:extLst>
              <a:ext uri="{FF2B5EF4-FFF2-40B4-BE49-F238E27FC236}">
                <a16:creationId xmlns:a16="http://schemas.microsoft.com/office/drawing/2014/main" id="{59D6A6A4-BB91-43ED-B420-4CEB107CC247}"/>
              </a:ext>
            </a:extLst>
          </p:cNvPr>
          <p:cNvSpPr>
            <a:spLocks noGrp="1"/>
          </p:cNvSpPr>
          <p:nvPr/>
        </p:nvSpPr>
        <p:spPr>
          <a:xfrm>
            <a:off x="768096" y="3935160"/>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Guia de marca</a:t>
            </a:r>
          </a:p>
        </p:txBody>
      </p:sp>
      <p:sp>
        <p:nvSpPr>
          <p:cNvPr id="59" name="T59">
            <a:extLst>
              <a:ext uri="{FF2B5EF4-FFF2-40B4-BE49-F238E27FC236}">
                <a16:creationId xmlns:a16="http://schemas.microsoft.com/office/drawing/2014/main" id="{5BA7B7E9-EFC0-429F-9398-BCDCC74F51BF}"/>
              </a:ext>
            </a:extLst>
          </p:cNvPr>
          <p:cNvSpPr>
            <a:spLocks noGrp="1"/>
          </p:cNvSpPr>
          <p:nvPr/>
        </p:nvSpPr>
        <p:spPr>
          <a:xfrm>
            <a:off x="768096" y="4240748"/>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cores, fontes, logos, grade</a:t>
            </a:r>
          </a:p>
        </p:txBody>
      </p:sp>
      <p:sp>
        <p:nvSpPr>
          <p:cNvPr id="60" name="R60">
            <a:extLst>
              <a:ext uri="{FF2B5EF4-FFF2-40B4-BE49-F238E27FC236}">
                <a16:creationId xmlns:a16="http://schemas.microsoft.com/office/drawing/2014/main" id="{EA77B645-E80B-4C6D-AEBD-409911D58BA2}"/>
              </a:ext>
            </a:extLst>
          </p:cNvPr>
          <p:cNvSpPr>
            <a:spLocks noGrp="1"/>
          </p:cNvSpPr>
          <p:nvPr/>
        </p:nvSpPr>
        <p:spPr>
          <a:xfrm>
            <a:off x="3390138" y="3788856"/>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61" name="T61">
            <a:extLst>
              <a:ext uri="{FF2B5EF4-FFF2-40B4-BE49-F238E27FC236}">
                <a16:creationId xmlns:a16="http://schemas.microsoft.com/office/drawing/2014/main" id="{D9B6F379-DB12-4CD0-A033-F156E3A1016F}"/>
              </a:ext>
            </a:extLst>
          </p:cNvPr>
          <p:cNvSpPr>
            <a:spLocks noGrp="1"/>
          </p:cNvSpPr>
          <p:nvPr/>
        </p:nvSpPr>
        <p:spPr>
          <a:xfrm>
            <a:off x="3609594" y="3935160"/>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Abertura</a:t>
            </a:r>
          </a:p>
        </p:txBody>
      </p:sp>
      <p:sp>
        <p:nvSpPr>
          <p:cNvPr id="62" name="T62">
            <a:extLst>
              <a:ext uri="{FF2B5EF4-FFF2-40B4-BE49-F238E27FC236}">
                <a16:creationId xmlns:a16="http://schemas.microsoft.com/office/drawing/2014/main" id="{042610DE-5377-4B61-B5D3-E124C34D280F}"/>
              </a:ext>
            </a:extLst>
          </p:cNvPr>
          <p:cNvSpPr>
            <a:spLocks noGrp="1"/>
          </p:cNvSpPr>
          <p:nvPr/>
        </p:nvSpPr>
        <p:spPr>
          <a:xfrm>
            <a:off x="3609594" y="4240748"/>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capa, avisos, agenda, objetivos</a:t>
            </a:r>
          </a:p>
        </p:txBody>
      </p:sp>
      <p:sp>
        <p:nvSpPr>
          <p:cNvPr id="63" name="R63">
            <a:extLst>
              <a:ext uri="{FF2B5EF4-FFF2-40B4-BE49-F238E27FC236}">
                <a16:creationId xmlns:a16="http://schemas.microsoft.com/office/drawing/2014/main" id="{B8B7C52D-2FAF-4D47-A346-7A5E730149C3}"/>
              </a:ext>
            </a:extLst>
          </p:cNvPr>
          <p:cNvSpPr>
            <a:spLocks noGrp="1"/>
          </p:cNvSpPr>
          <p:nvPr/>
        </p:nvSpPr>
        <p:spPr>
          <a:xfrm>
            <a:off x="6231636" y="3788856"/>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64" name="T64">
            <a:extLst>
              <a:ext uri="{FF2B5EF4-FFF2-40B4-BE49-F238E27FC236}">
                <a16:creationId xmlns:a16="http://schemas.microsoft.com/office/drawing/2014/main" id="{7BBA1024-BAE5-4D54-94BC-A86F22B6D33B}"/>
              </a:ext>
            </a:extLst>
          </p:cNvPr>
          <p:cNvSpPr>
            <a:spLocks noGrp="1"/>
          </p:cNvSpPr>
          <p:nvPr/>
        </p:nvSpPr>
        <p:spPr>
          <a:xfrm>
            <a:off x="6451092" y="3935160"/>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Conteúdo e teoria</a:t>
            </a:r>
          </a:p>
        </p:txBody>
      </p:sp>
      <p:sp>
        <p:nvSpPr>
          <p:cNvPr id="65" name="T65">
            <a:extLst>
              <a:ext uri="{FF2B5EF4-FFF2-40B4-BE49-F238E27FC236}">
                <a16:creationId xmlns:a16="http://schemas.microsoft.com/office/drawing/2014/main" id="{184F7070-C033-41E7-BCF8-43A1D88D32BB}"/>
              </a:ext>
            </a:extLst>
          </p:cNvPr>
          <p:cNvSpPr>
            <a:spLocks noGrp="1"/>
          </p:cNvSpPr>
          <p:nvPr/>
        </p:nvSpPr>
        <p:spPr>
          <a:xfrm>
            <a:off x="6451092" y="4240748"/>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texto, colunas, conceito, glossário</a:t>
            </a:r>
          </a:p>
        </p:txBody>
      </p:sp>
      <p:sp>
        <p:nvSpPr>
          <p:cNvPr id="66" name="R66">
            <a:extLst>
              <a:ext uri="{FF2B5EF4-FFF2-40B4-BE49-F238E27FC236}">
                <a16:creationId xmlns:a16="http://schemas.microsoft.com/office/drawing/2014/main" id="{5FD88CC2-6179-4AE0-97D4-410D68668D9B}"/>
              </a:ext>
            </a:extLst>
          </p:cNvPr>
          <p:cNvSpPr>
            <a:spLocks noGrp="1"/>
          </p:cNvSpPr>
          <p:nvPr/>
        </p:nvSpPr>
        <p:spPr>
          <a:xfrm>
            <a:off x="9073134" y="3788856"/>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67" name="T67">
            <a:extLst>
              <a:ext uri="{FF2B5EF4-FFF2-40B4-BE49-F238E27FC236}">
                <a16:creationId xmlns:a16="http://schemas.microsoft.com/office/drawing/2014/main" id="{27154CF4-741F-46F3-BDD8-3BB77D4D2739}"/>
              </a:ext>
            </a:extLst>
          </p:cNvPr>
          <p:cNvSpPr>
            <a:spLocks noGrp="1"/>
          </p:cNvSpPr>
          <p:nvPr/>
        </p:nvSpPr>
        <p:spPr>
          <a:xfrm>
            <a:off x="9292590" y="3935160"/>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Argumentação</a:t>
            </a:r>
          </a:p>
        </p:txBody>
      </p:sp>
      <p:sp>
        <p:nvSpPr>
          <p:cNvPr id="68" name="T68">
            <a:extLst>
              <a:ext uri="{FF2B5EF4-FFF2-40B4-BE49-F238E27FC236}">
                <a16:creationId xmlns:a16="http://schemas.microsoft.com/office/drawing/2014/main" id="{937780A5-6CA7-4EE0-97E4-0E127157D67A}"/>
              </a:ext>
            </a:extLst>
          </p:cNvPr>
          <p:cNvSpPr>
            <a:spLocks noGrp="1"/>
          </p:cNvSpPr>
          <p:nvPr/>
        </p:nvSpPr>
        <p:spPr>
          <a:xfrm>
            <a:off x="9292590" y="4240748"/>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opções, custo, critério, pedido</a:t>
            </a:r>
          </a:p>
        </p:txBody>
      </p:sp>
      <p:sp>
        <p:nvSpPr>
          <p:cNvPr id="69" name="R69">
            <a:extLst>
              <a:ext uri="{FF2B5EF4-FFF2-40B4-BE49-F238E27FC236}">
                <a16:creationId xmlns:a16="http://schemas.microsoft.com/office/drawing/2014/main" id="{A3970398-93B3-429E-BCAF-0C2B7D06F478}"/>
              </a:ext>
            </a:extLst>
          </p:cNvPr>
          <p:cNvSpPr>
            <a:spLocks noGrp="1"/>
          </p:cNvSpPr>
          <p:nvPr/>
        </p:nvSpPr>
        <p:spPr>
          <a:xfrm>
            <a:off x="548640" y="5102352"/>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70" name="T70">
            <a:extLst>
              <a:ext uri="{FF2B5EF4-FFF2-40B4-BE49-F238E27FC236}">
                <a16:creationId xmlns:a16="http://schemas.microsoft.com/office/drawing/2014/main" id="{067620B9-CBFB-45D7-88C7-845BBCF921BE}"/>
              </a:ext>
            </a:extLst>
          </p:cNvPr>
          <p:cNvSpPr>
            <a:spLocks noGrp="1"/>
          </p:cNvSpPr>
          <p:nvPr/>
        </p:nvSpPr>
        <p:spPr>
          <a:xfrm>
            <a:off x="768096" y="5248656"/>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Diagnóstico e dados</a:t>
            </a:r>
          </a:p>
        </p:txBody>
      </p:sp>
      <p:sp>
        <p:nvSpPr>
          <p:cNvPr id="71" name="T71">
            <a:extLst>
              <a:ext uri="{FF2B5EF4-FFF2-40B4-BE49-F238E27FC236}">
                <a16:creationId xmlns:a16="http://schemas.microsoft.com/office/drawing/2014/main" id="{8CB62EEF-B1BD-4319-A321-FBCA40AF267C}"/>
              </a:ext>
            </a:extLst>
          </p:cNvPr>
          <p:cNvSpPr>
            <a:spLocks noGrp="1"/>
          </p:cNvSpPr>
          <p:nvPr/>
        </p:nvSpPr>
        <p:spPr>
          <a:xfrm>
            <a:off x="768096" y="5554244"/>
            <a:ext cx="2128266" cy="70025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maturidade, tabela, gráfico, caso</a:t>
            </a:r>
          </a:p>
        </p:txBody>
      </p:sp>
      <p:sp>
        <p:nvSpPr>
          <p:cNvPr id="72" name="R72">
            <a:extLst>
              <a:ext uri="{FF2B5EF4-FFF2-40B4-BE49-F238E27FC236}">
                <a16:creationId xmlns:a16="http://schemas.microsoft.com/office/drawing/2014/main" id="{D18225A8-E538-4F1D-8F44-6734D9D3FCB4}"/>
              </a:ext>
            </a:extLst>
          </p:cNvPr>
          <p:cNvSpPr>
            <a:spLocks noGrp="1"/>
          </p:cNvSpPr>
          <p:nvPr/>
        </p:nvSpPr>
        <p:spPr>
          <a:xfrm>
            <a:off x="3390138" y="5102352"/>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73" name="T73">
            <a:extLst>
              <a:ext uri="{FF2B5EF4-FFF2-40B4-BE49-F238E27FC236}">
                <a16:creationId xmlns:a16="http://schemas.microsoft.com/office/drawing/2014/main" id="{A0857926-21BB-405A-B08C-DEB5952A0976}"/>
              </a:ext>
            </a:extLst>
          </p:cNvPr>
          <p:cNvSpPr>
            <a:spLocks noGrp="1"/>
          </p:cNvSpPr>
          <p:nvPr/>
        </p:nvSpPr>
        <p:spPr>
          <a:xfrm>
            <a:off x="3609594" y="5248656"/>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Planejamento</a:t>
            </a:r>
          </a:p>
        </p:txBody>
      </p:sp>
      <p:sp>
        <p:nvSpPr>
          <p:cNvPr id="74" name="T74">
            <a:extLst>
              <a:ext uri="{FF2B5EF4-FFF2-40B4-BE49-F238E27FC236}">
                <a16:creationId xmlns:a16="http://schemas.microsoft.com/office/drawing/2014/main" id="{B75CC7EA-548D-4ECC-BDEA-0FC187C11855}"/>
              </a:ext>
            </a:extLst>
          </p:cNvPr>
          <p:cNvSpPr>
            <a:spLocks noGrp="1"/>
          </p:cNvSpPr>
          <p:nvPr/>
        </p:nvSpPr>
        <p:spPr>
          <a:xfrm>
            <a:off x="3609594" y="5554244"/>
            <a:ext cx="2128266" cy="70025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fases, cronograma, time, painel</a:t>
            </a:r>
          </a:p>
        </p:txBody>
      </p:sp>
      <p:sp>
        <p:nvSpPr>
          <p:cNvPr id="75" name="R75">
            <a:extLst>
              <a:ext uri="{FF2B5EF4-FFF2-40B4-BE49-F238E27FC236}">
                <a16:creationId xmlns:a16="http://schemas.microsoft.com/office/drawing/2014/main" id="{E7D22E3A-22F3-43EE-BF75-8390DACDF202}"/>
              </a:ext>
            </a:extLst>
          </p:cNvPr>
          <p:cNvSpPr>
            <a:spLocks noGrp="1"/>
          </p:cNvSpPr>
          <p:nvPr/>
        </p:nvSpPr>
        <p:spPr>
          <a:xfrm>
            <a:off x="6231636" y="5102352"/>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76" name="T76">
            <a:extLst>
              <a:ext uri="{FF2B5EF4-FFF2-40B4-BE49-F238E27FC236}">
                <a16:creationId xmlns:a16="http://schemas.microsoft.com/office/drawing/2014/main" id="{CD041EA7-DE3B-4A86-8DC0-09FD93882E6B}"/>
              </a:ext>
            </a:extLst>
          </p:cNvPr>
          <p:cNvSpPr>
            <a:spLocks noGrp="1"/>
          </p:cNvSpPr>
          <p:nvPr/>
        </p:nvSpPr>
        <p:spPr>
          <a:xfrm>
            <a:off x="6451092" y="5248656"/>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Interação e prática</a:t>
            </a:r>
          </a:p>
        </p:txBody>
      </p:sp>
      <p:sp>
        <p:nvSpPr>
          <p:cNvPr id="77" name="T77">
            <a:extLst>
              <a:ext uri="{FF2B5EF4-FFF2-40B4-BE49-F238E27FC236}">
                <a16:creationId xmlns:a16="http://schemas.microsoft.com/office/drawing/2014/main" id="{9043E79D-D16F-4899-BEA0-9B8375E86EEE}"/>
              </a:ext>
            </a:extLst>
          </p:cNvPr>
          <p:cNvSpPr>
            <a:spLocks noGrp="1"/>
          </p:cNvSpPr>
          <p:nvPr/>
        </p:nvSpPr>
        <p:spPr>
          <a:xfrm>
            <a:off x="6451092" y="5554244"/>
            <a:ext cx="2128266" cy="70025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pergunta, quiz, atividade, debrief</a:t>
            </a:r>
          </a:p>
        </p:txBody>
      </p:sp>
      <p:sp>
        <p:nvSpPr>
          <p:cNvPr id="78" name="R78">
            <a:extLst>
              <a:ext uri="{FF2B5EF4-FFF2-40B4-BE49-F238E27FC236}">
                <a16:creationId xmlns:a16="http://schemas.microsoft.com/office/drawing/2014/main" id="{3E058E62-D19D-40E4-A48B-47A0229F2247}"/>
              </a:ext>
            </a:extLst>
          </p:cNvPr>
          <p:cNvSpPr>
            <a:spLocks noGrp="1"/>
          </p:cNvSpPr>
          <p:nvPr/>
        </p:nvSpPr>
        <p:spPr>
          <a:xfrm>
            <a:off x="9073134" y="5102352"/>
            <a:ext cx="2567178" cy="1097280"/>
          </a:xfrm>
          <a:prstGeom prst="rect">
            <a:avLst/>
          </a:prstGeom>
          <a:solidFill>
            <a:srgbClr val="F2FFF7"/>
          </a:solidFill>
        </p:spPr>
        <p:txBody>
          <a:bodyPr wrap="square" lIns="90000" tIns="90000" rIns="90000" bIns="90000">
            <a:noAutofit/>
          </a:bodyPr>
          <a:lstStyle/>
          <a:p>
            <a:pPr marL="0" indent="0">
              <a:buNone/>
            </a:pPr>
            <a:endParaRPr/>
          </a:p>
        </p:txBody>
      </p:sp>
      <p:sp>
        <p:nvSpPr>
          <p:cNvPr id="79" name="T79">
            <a:extLst>
              <a:ext uri="{FF2B5EF4-FFF2-40B4-BE49-F238E27FC236}">
                <a16:creationId xmlns:a16="http://schemas.microsoft.com/office/drawing/2014/main" id="{999A8C53-FBEF-4FFE-9A25-9C48C027CD2D}"/>
              </a:ext>
            </a:extLst>
          </p:cNvPr>
          <p:cNvSpPr>
            <a:spLocks noGrp="1"/>
          </p:cNvSpPr>
          <p:nvPr/>
        </p:nvSpPr>
        <p:spPr>
          <a:xfrm>
            <a:off x="9292590" y="5248656"/>
            <a:ext cx="2128266"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500" b="1">
                <a:solidFill>
                  <a:srgbClr val="031A10"/>
                </a:solidFill>
                <a:latin typeface="Source Sans 3"/>
                <a:ea typeface="Source Sans 3"/>
                <a:cs typeface="Source Sans 3"/>
              </a:rPr>
              <a:t>Encerramento</a:t>
            </a:r>
          </a:p>
        </p:txBody>
      </p:sp>
      <p:sp>
        <p:nvSpPr>
          <p:cNvPr id="80" name="T80">
            <a:extLst>
              <a:ext uri="{FF2B5EF4-FFF2-40B4-BE49-F238E27FC236}">
                <a16:creationId xmlns:a16="http://schemas.microsoft.com/office/drawing/2014/main" id="{7565FE21-96CB-4E34-913B-E558A2EE65B2}"/>
              </a:ext>
            </a:extLst>
          </p:cNvPr>
          <p:cNvSpPr>
            <a:spLocks noGrp="1"/>
          </p:cNvSpPr>
          <p:nvPr/>
        </p:nvSpPr>
        <p:spPr>
          <a:xfrm>
            <a:off x="9292590" y="5554244"/>
            <a:ext cx="2128266" cy="70025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recap, próximos passos, referências</a:t>
            </a:r>
          </a:p>
        </p:txBody>
      </p:sp>
      <p:sp>
        <p:nvSpPr>
          <p:cNvPr id="3" name="MARCA_TITULO">
            <a:extLst>
              <a:ext uri="{FF2B5EF4-FFF2-40B4-BE49-F238E27FC236}">
                <a16:creationId xmlns:a16="http://schemas.microsoft.com/office/drawing/2014/main" id="{0290F9F9-AB2F-9366-523D-2208734DB1FD}"/>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O que você encontra aqui</a:t>
            </a:r>
            <a:endParaRPr sz="3200" b="1">
              <a:solidFill>
                <a:srgbClr val="031A10"/>
              </a:solidFill>
              <a:latin typeface="Fira Sans"/>
              <a:ea typeface="Fira Sans"/>
              <a:cs typeface="Fira Sans"/>
            </a:endParaRPr>
          </a:p>
        </p:txBody>
      </p:sp>
      <p:sp>
        <p:nvSpPr>
          <p:cNvPr id="5" name="MARCA_SUBTITULO">
            <a:extLst>
              <a:ext uri="{FF2B5EF4-FFF2-40B4-BE49-F238E27FC236}">
                <a16:creationId xmlns:a16="http://schemas.microsoft.com/office/drawing/2014/main" id="{B1AC8693-B909-844E-E1B7-D7505919D042}"/>
              </a:ext>
            </a:extLst>
          </p:cNvPr>
          <p:cNvSpPr>
            <a:spLocks noGrp="1"/>
          </p:cNvSpPr>
          <p:nvPr/>
        </p:nvSpPr>
        <p:spPr>
          <a:xfrm>
            <a:off x="548640" y="1243584"/>
            <a:ext cx="11091672" cy="529200"/>
          </a:xfrm>
          <a:prstGeom prst="rect">
            <a:avLst/>
          </a:prstGeom>
          <a:noFill/>
        </p:spPr>
        <p:txBody>
          <a:bodyPr wrap="square" lIns="0" tIns="0" rIns="0" bIns="0" anchor="t">
            <a:noAutofit/>
          </a:bodyPr>
          <a:lstStyle/>
          <a:p>
            <a:pPr marL="0" indent="0" algn="l">
              <a:spcBef>
                <a:spcPts val="0"/>
              </a:spcBef>
              <a:buNone/>
            </a:pPr>
            <a:r>
              <a:rPr sz="2000" b="0" i="1" spc="-100">
                <a:solidFill>
                  <a:srgbClr val="031A10"/>
                </a:solidFill>
                <a:latin typeface="Bricolage Grotesque"/>
                <a:ea typeface="Bricolage Grotesque"/>
                <a:cs typeface="Bricolage Grotesque"/>
              </a:rPr>
              <a:t>O arquivo tem duas camadas: o mecanismo e a biblioteca</a:t>
            </a:r>
          </a:p>
        </p:txBody>
      </p:sp>
      <p:sp>
        <p:nvSpPr>
          <p:cNvPr id="7" name="MARCA_KICKER">
            <a:extLst>
              <a:ext uri="{FF2B5EF4-FFF2-40B4-BE49-F238E27FC236}">
                <a16:creationId xmlns:a16="http://schemas.microsoft.com/office/drawing/2014/main" id="{586DD3F2-788E-1F64-2340-D2B6BE66BAE2}"/>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COMECE AQUI</a:t>
            </a:r>
          </a:p>
        </p:txBody>
      </p:sp>
      <p:sp>
        <p:nvSpPr>
          <p:cNvPr id="4" name="Shape 2">
            <a:extLst>
              <a:ext uri="{FF2B5EF4-FFF2-40B4-BE49-F238E27FC236}">
                <a16:creationId xmlns:a16="http://schemas.microsoft.com/office/drawing/2014/main" id="{4C9C9134-4952-26F4-6096-7C7154D2BB39}"/>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FB4820C3-B556-75A6-7E9C-C63A5041FF8A}"/>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C9B1B706-33E8-9211-6E02-464AF1A06C8D}"/>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2">
              <a:extLst>
                <a:ext uri="{FF2B5EF4-FFF2-40B4-BE49-F238E27FC236}">
                  <a16:creationId xmlns:a16="http://schemas.microsoft.com/office/drawing/2014/main" id="{939FC7AC-6D6C-2CC7-8A96-78282150BEA5}"/>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D4964D5C-59B2-3679-5F74-E9992C2F4761}"/>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5">
              <a:extLst>
                <a:ext uri="{FF2B5EF4-FFF2-40B4-BE49-F238E27FC236}">
                  <a16:creationId xmlns:a16="http://schemas.microsoft.com/office/drawing/2014/main" id="{2400BE2A-CBD8-0C72-F5C1-132A52B39411}"/>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6">
              <a:extLst>
                <a:ext uri="{FF2B5EF4-FFF2-40B4-BE49-F238E27FC236}">
                  <a16:creationId xmlns:a16="http://schemas.microsoft.com/office/drawing/2014/main" id="{94CD9D53-CD85-BE4B-989E-EAA414DAD404}"/>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Guia · Processo">
    <p:spTree>
      <p:nvGrpSpPr>
        <p:cNvPr id="1" name=""/>
        <p:cNvGrpSpPr/>
        <p:nvPr/>
      </p:nvGrpSpPr>
      <p:grpSpPr>
        <a:xfrm>
          <a:off x="0" y="0"/>
          <a:ext cx="0" cy="0"/>
          <a:chOff x="0" y="0"/>
          <a:chExt cx="0" cy="0"/>
        </a:xfrm>
      </p:grpSpPr>
      <p:sp>
        <p:nvSpPr>
          <p:cNvPr id="22" name="NUM_PAGINA">
            <a:extLst>
              <a:ext uri="{FF2B5EF4-FFF2-40B4-BE49-F238E27FC236}">
                <a16:creationId xmlns:a16="http://schemas.microsoft.com/office/drawing/2014/main" id="{F9C78D89-6589-3B81-CFD5-F1D7369373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latin typeface="+mj-lt"/>
              </a:defRPr>
            </a:lvl1pPr>
          </a:lstStyle>
          <a:p>
            <a:pPr algn="r">
              <a:buNone/>
            </a:pPr>
            <a:fld id="{F7021451-1387-4CA6-816F-3879F97B5CBC}" type="slidenum">
              <a:rPr>
                <a:solidFill>
                  <a:srgbClr val="031A10"/>
                </a:solidFill>
              </a:rPr>
              <a:t>‹nº›</a:t>
            </a:fld>
            <a:endParaRPr/>
          </a:p>
        </p:txBody>
      </p:sp>
      <p:sp>
        <p:nvSpPr>
          <p:cNvPr id="51" name="R51">
            <a:extLst>
              <a:ext uri="{FF2B5EF4-FFF2-40B4-BE49-F238E27FC236}">
                <a16:creationId xmlns:a16="http://schemas.microsoft.com/office/drawing/2014/main" id="{F4352307-44F9-4BF4-A888-7FB8BDC1E132}"/>
              </a:ext>
            </a:extLst>
          </p:cNvPr>
          <p:cNvSpPr>
            <a:spLocks noGrp="1"/>
          </p:cNvSpPr>
          <p:nvPr/>
        </p:nvSpPr>
        <p:spPr>
          <a:xfrm>
            <a:off x="548640" y="2048256"/>
            <a:ext cx="11091672" cy="694944"/>
          </a:xfrm>
          <a:prstGeom prst="rect">
            <a:avLst/>
          </a:prstGeom>
          <a:solidFill>
            <a:srgbClr val="F2FFF7"/>
          </a:solidFill>
        </p:spPr>
        <p:txBody>
          <a:bodyPr wrap="square" lIns="90000" tIns="90000" rIns="90000" bIns="90000">
            <a:noAutofit/>
          </a:bodyPr>
          <a:lstStyle/>
          <a:p>
            <a:pPr marL="0" indent="0">
              <a:buNone/>
            </a:pPr>
            <a:endParaRPr/>
          </a:p>
        </p:txBody>
      </p:sp>
      <p:sp>
        <p:nvSpPr>
          <p:cNvPr id="52" name="R52">
            <a:extLst>
              <a:ext uri="{FF2B5EF4-FFF2-40B4-BE49-F238E27FC236}">
                <a16:creationId xmlns:a16="http://schemas.microsoft.com/office/drawing/2014/main" id="{9AD36B3A-4370-4B01-A5BB-6297C3E7E8F0}"/>
              </a:ext>
            </a:extLst>
          </p:cNvPr>
          <p:cNvSpPr>
            <a:spLocks noGrp="1"/>
          </p:cNvSpPr>
          <p:nvPr/>
        </p:nvSpPr>
        <p:spPr>
          <a:xfrm>
            <a:off x="822960" y="2176272"/>
            <a:ext cx="438912" cy="438912"/>
          </a:xfrm>
          <a:prstGeom prst="roundRect">
            <a:avLst>
              <a:gd name="adj" fmla="val 50000"/>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53" name="T53">
            <a:extLst>
              <a:ext uri="{FF2B5EF4-FFF2-40B4-BE49-F238E27FC236}">
                <a16:creationId xmlns:a16="http://schemas.microsoft.com/office/drawing/2014/main" id="{4E29FDE9-99CD-44C7-9DDE-E8A13FB06CF8}"/>
              </a:ext>
            </a:extLst>
          </p:cNvPr>
          <p:cNvSpPr>
            <a:spLocks noGrp="1"/>
          </p:cNvSpPr>
          <p:nvPr/>
        </p:nvSpPr>
        <p:spPr>
          <a:xfrm>
            <a:off x="822960" y="2286000"/>
            <a:ext cx="438912" cy="274320"/>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500" b="1">
                <a:solidFill>
                  <a:schemeClr val="accent6"/>
                </a:solidFill>
                <a:latin typeface="Source Sans 3"/>
                <a:ea typeface="Source Sans 3"/>
                <a:cs typeface="Source Sans 3"/>
              </a:rPr>
              <a:t>1</a:t>
            </a:r>
          </a:p>
        </p:txBody>
      </p:sp>
      <p:sp>
        <p:nvSpPr>
          <p:cNvPr id="54" name="T54">
            <a:extLst>
              <a:ext uri="{FF2B5EF4-FFF2-40B4-BE49-F238E27FC236}">
                <a16:creationId xmlns:a16="http://schemas.microsoft.com/office/drawing/2014/main" id="{F71AA250-5855-4F8A-94F5-4077EE0A0408}"/>
              </a:ext>
            </a:extLst>
          </p:cNvPr>
          <p:cNvSpPr>
            <a:spLocks noGrp="1"/>
          </p:cNvSpPr>
          <p:nvPr/>
        </p:nvSpPr>
        <p:spPr>
          <a:xfrm>
            <a:off x="1508760" y="2222873"/>
            <a:ext cx="338328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Duplique e renomeie</a:t>
            </a:r>
          </a:p>
        </p:txBody>
      </p:sp>
      <p:sp>
        <p:nvSpPr>
          <p:cNvPr id="55" name="T55">
            <a:extLst>
              <a:ext uri="{FF2B5EF4-FFF2-40B4-BE49-F238E27FC236}">
                <a16:creationId xmlns:a16="http://schemas.microsoft.com/office/drawing/2014/main" id="{A2A7CC46-DE69-4DD3-BD20-9591630E94EA}"/>
              </a:ext>
            </a:extLst>
          </p:cNvPr>
          <p:cNvSpPr>
            <a:spLocks noGrp="1"/>
          </p:cNvSpPr>
          <p:nvPr/>
        </p:nvSpPr>
        <p:spPr>
          <a:xfrm>
            <a:off x="4654591" y="2241161"/>
            <a:ext cx="6908144" cy="310896"/>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Source Sans 3"/>
                <a:ea typeface="Source Sans 3"/>
                <a:cs typeface="Source Sans 3"/>
              </a:rPr>
              <a:t>Salve uma cópia com o código do cliente e do projeto. Nunca trabalhe sobre o original.</a:t>
            </a:r>
          </a:p>
        </p:txBody>
      </p:sp>
      <p:sp>
        <p:nvSpPr>
          <p:cNvPr id="56" name="R56">
            <a:extLst>
              <a:ext uri="{FF2B5EF4-FFF2-40B4-BE49-F238E27FC236}">
                <a16:creationId xmlns:a16="http://schemas.microsoft.com/office/drawing/2014/main" id="{B75E3DC5-64F1-462D-956C-0D6C08C9DE3F}"/>
              </a:ext>
            </a:extLst>
          </p:cNvPr>
          <p:cNvSpPr>
            <a:spLocks noGrp="1"/>
          </p:cNvSpPr>
          <p:nvPr/>
        </p:nvSpPr>
        <p:spPr>
          <a:xfrm>
            <a:off x="548640" y="2852928"/>
            <a:ext cx="11091672" cy="694944"/>
          </a:xfrm>
          <a:prstGeom prst="rect">
            <a:avLst/>
          </a:prstGeom>
          <a:solidFill>
            <a:srgbClr val="F2FFF7"/>
          </a:solidFill>
        </p:spPr>
        <p:txBody>
          <a:bodyPr wrap="square" lIns="90000" tIns="90000" rIns="90000" bIns="90000">
            <a:noAutofit/>
          </a:bodyPr>
          <a:lstStyle/>
          <a:p>
            <a:pPr marL="0" indent="0">
              <a:buNone/>
            </a:pPr>
            <a:endParaRPr/>
          </a:p>
        </p:txBody>
      </p:sp>
      <p:sp>
        <p:nvSpPr>
          <p:cNvPr id="57" name="R57">
            <a:extLst>
              <a:ext uri="{FF2B5EF4-FFF2-40B4-BE49-F238E27FC236}">
                <a16:creationId xmlns:a16="http://schemas.microsoft.com/office/drawing/2014/main" id="{29E074B6-760C-4DFE-9EA9-CD8574649C5D}"/>
              </a:ext>
            </a:extLst>
          </p:cNvPr>
          <p:cNvSpPr>
            <a:spLocks noGrp="1"/>
          </p:cNvSpPr>
          <p:nvPr/>
        </p:nvSpPr>
        <p:spPr>
          <a:xfrm>
            <a:off x="822960" y="2980944"/>
            <a:ext cx="438912" cy="438912"/>
          </a:xfrm>
          <a:prstGeom prst="roundRect">
            <a:avLst>
              <a:gd name="adj" fmla="val 50000"/>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58" name="T58">
            <a:extLst>
              <a:ext uri="{FF2B5EF4-FFF2-40B4-BE49-F238E27FC236}">
                <a16:creationId xmlns:a16="http://schemas.microsoft.com/office/drawing/2014/main" id="{251830BC-ED72-4F7B-A2A7-FAC8C4191353}"/>
              </a:ext>
            </a:extLst>
          </p:cNvPr>
          <p:cNvSpPr>
            <a:spLocks noGrp="1"/>
          </p:cNvSpPr>
          <p:nvPr/>
        </p:nvSpPr>
        <p:spPr>
          <a:xfrm>
            <a:off x="822960" y="3090672"/>
            <a:ext cx="438912" cy="274320"/>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500" b="1">
                <a:solidFill>
                  <a:schemeClr val="accent6"/>
                </a:solidFill>
                <a:latin typeface="Source Sans 3"/>
                <a:ea typeface="Source Sans 3"/>
                <a:cs typeface="Source Sans 3"/>
              </a:rPr>
              <a:t>2</a:t>
            </a:r>
          </a:p>
        </p:txBody>
      </p:sp>
      <p:sp>
        <p:nvSpPr>
          <p:cNvPr id="59" name="T59">
            <a:extLst>
              <a:ext uri="{FF2B5EF4-FFF2-40B4-BE49-F238E27FC236}">
                <a16:creationId xmlns:a16="http://schemas.microsoft.com/office/drawing/2014/main" id="{92209E70-4D34-480F-9CBD-E0FEB0983380}"/>
              </a:ext>
            </a:extLst>
          </p:cNvPr>
          <p:cNvSpPr>
            <a:spLocks noGrp="1"/>
          </p:cNvSpPr>
          <p:nvPr/>
        </p:nvSpPr>
        <p:spPr>
          <a:xfrm>
            <a:off x="1508760" y="3027545"/>
            <a:ext cx="338328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Preencha o rodapé</a:t>
            </a:r>
          </a:p>
        </p:txBody>
      </p:sp>
      <p:sp>
        <p:nvSpPr>
          <p:cNvPr id="60" name="T60">
            <a:extLst>
              <a:ext uri="{FF2B5EF4-FFF2-40B4-BE49-F238E27FC236}">
                <a16:creationId xmlns:a16="http://schemas.microsoft.com/office/drawing/2014/main" id="{3C23D1CB-2023-46F7-9F95-33B05C2CFDE0}"/>
              </a:ext>
            </a:extLst>
          </p:cNvPr>
          <p:cNvSpPr>
            <a:spLocks noGrp="1"/>
          </p:cNvSpPr>
          <p:nvPr/>
        </p:nvSpPr>
        <p:spPr>
          <a:xfrm>
            <a:off x="4654591" y="3045833"/>
            <a:ext cx="6908144" cy="310896"/>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Newsreader"/>
                <a:ea typeface="Newsreader"/>
                <a:cs typeface="Newsreader"/>
              </a:rPr>
              <a:t>Em Inserir, Cabeçalho e Rodapé: preencha cliente, projeto, período e classificação e Aplicar a Todos.</a:t>
            </a:r>
          </a:p>
        </p:txBody>
      </p:sp>
      <p:sp>
        <p:nvSpPr>
          <p:cNvPr id="61" name="R61">
            <a:extLst>
              <a:ext uri="{FF2B5EF4-FFF2-40B4-BE49-F238E27FC236}">
                <a16:creationId xmlns:a16="http://schemas.microsoft.com/office/drawing/2014/main" id="{0E7E3968-4F7B-4A93-8C23-636419A0D3E9}"/>
              </a:ext>
            </a:extLst>
          </p:cNvPr>
          <p:cNvSpPr>
            <a:spLocks noGrp="1"/>
          </p:cNvSpPr>
          <p:nvPr/>
        </p:nvSpPr>
        <p:spPr>
          <a:xfrm>
            <a:off x="548640" y="3657600"/>
            <a:ext cx="11091672" cy="694944"/>
          </a:xfrm>
          <a:prstGeom prst="rect">
            <a:avLst/>
          </a:prstGeom>
          <a:solidFill>
            <a:srgbClr val="F2FFF7"/>
          </a:solidFill>
        </p:spPr>
        <p:txBody>
          <a:bodyPr wrap="square" lIns="90000" tIns="90000" rIns="90000" bIns="90000">
            <a:noAutofit/>
          </a:bodyPr>
          <a:lstStyle/>
          <a:p>
            <a:pPr marL="0" indent="0">
              <a:buNone/>
            </a:pPr>
            <a:endParaRPr/>
          </a:p>
        </p:txBody>
      </p:sp>
      <p:sp>
        <p:nvSpPr>
          <p:cNvPr id="62" name="R62">
            <a:extLst>
              <a:ext uri="{FF2B5EF4-FFF2-40B4-BE49-F238E27FC236}">
                <a16:creationId xmlns:a16="http://schemas.microsoft.com/office/drawing/2014/main" id="{370C7AE9-CDA3-4E93-ACCA-0CE010B04636}"/>
              </a:ext>
            </a:extLst>
          </p:cNvPr>
          <p:cNvSpPr>
            <a:spLocks noGrp="1"/>
          </p:cNvSpPr>
          <p:nvPr/>
        </p:nvSpPr>
        <p:spPr>
          <a:xfrm>
            <a:off x="822960" y="3785616"/>
            <a:ext cx="438912" cy="438912"/>
          </a:xfrm>
          <a:prstGeom prst="roundRect">
            <a:avLst>
              <a:gd name="adj" fmla="val 50000"/>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63" name="T63">
            <a:extLst>
              <a:ext uri="{FF2B5EF4-FFF2-40B4-BE49-F238E27FC236}">
                <a16:creationId xmlns:a16="http://schemas.microsoft.com/office/drawing/2014/main" id="{0F81856E-E2B0-4B92-807F-CDBA4EB89795}"/>
              </a:ext>
            </a:extLst>
          </p:cNvPr>
          <p:cNvSpPr>
            <a:spLocks noGrp="1"/>
          </p:cNvSpPr>
          <p:nvPr/>
        </p:nvSpPr>
        <p:spPr>
          <a:xfrm>
            <a:off x="822960" y="3895344"/>
            <a:ext cx="438912" cy="274320"/>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500" b="1">
                <a:solidFill>
                  <a:schemeClr val="accent6"/>
                </a:solidFill>
                <a:latin typeface="Source Sans 3"/>
                <a:ea typeface="Source Sans 3"/>
                <a:cs typeface="Source Sans 3"/>
              </a:rPr>
              <a:t>3</a:t>
            </a:r>
          </a:p>
        </p:txBody>
      </p:sp>
      <p:sp>
        <p:nvSpPr>
          <p:cNvPr id="64" name="T64">
            <a:extLst>
              <a:ext uri="{FF2B5EF4-FFF2-40B4-BE49-F238E27FC236}">
                <a16:creationId xmlns:a16="http://schemas.microsoft.com/office/drawing/2014/main" id="{C7DA5859-5F00-430D-8DE8-540AAAE2AA4B}"/>
              </a:ext>
            </a:extLst>
          </p:cNvPr>
          <p:cNvSpPr>
            <a:spLocks noGrp="1"/>
          </p:cNvSpPr>
          <p:nvPr/>
        </p:nvSpPr>
        <p:spPr>
          <a:xfrm>
            <a:off x="1508760" y="3832217"/>
            <a:ext cx="338328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Monte o esqueleto</a:t>
            </a:r>
          </a:p>
        </p:txBody>
      </p:sp>
      <p:sp>
        <p:nvSpPr>
          <p:cNvPr id="65" name="T65">
            <a:extLst>
              <a:ext uri="{FF2B5EF4-FFF2-40B4-BE49-F238E27FC236}">
                <a16:creationId xmlns:a16="http://schemas.microsoft.com/office/drawing/2014/main" id="{BC94A3C4-5527-46BC-8B3F-11AF5CF3D66B}"/>
              </a:ext>
            </a:extLst>
          </p:cNvPr>
          <p:cNvSpPr>
            <a:spLocks noGrp="1"/>
          </p:cNvSpPr>
          <p:nvPr/>
        </p:nvSpPr>
        <p:spPr>
          <a:xfrm>
            <a:off x="4654591" y="3850505"/>
            <a:ext cx="6908144" cy="310896"/>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Source Sans 3"/>
                <a:ea typeface="Source Sans 3"/>
                <a:cs typeface="Source Sans 3"/>
              </a:rPr>
              <a:t>Capa, divisores de seção e agenda. Só depois pense no conteúdo de cada bloco.</a:t>
            </a:r>
          </a:p>
        </p:txBody>
      </p:sp>
      <p:sp>
        <p:nvSpPr>
          <p:cNvPr id="66" name="R66">
            <a:extLst>
              <a:ext uri="{FF2B5EF4-FFF2-40B4-BE49-F238E27FC236}">
                <a16:creationId xmlns:a16="http://schemas.microsoft.com/office/drawing/2014/main" id="{2EB25FC4-DDB6-4F5F-8349-FEF11F368B00}"/>
              </a:ext>
            </a:extLst>
          </p:cNvPr>
          <p:cNvSpPr>
            <a:spLocks noGrp="1"/>
          </p:cNvSpPr>
          <p:nvPr/>
        </p:nvSpPr>
        <p:spPr>
          <a:xfrm>
            <a:off x="548640" y="4462272"/>
            <a:ext cx="11091672" cy="694944"/>
          </a:xfrm>
          <a:prstGeom prst="rect">
            <a:avLst/>
          </a:prstGeom>
          <a:solidFill>
            <a:srgbClr val="F2FFF7"/>
          </a:solidFill>
        </p:spPr>
        <p:txBody>
          <a:bodyPr wrap="square" lIns="90000" tIns="90000" rIns="90000" bIns="90000">
            <a:noAutofit/>
          </a:bodyPr>
          <a:lstStyle/>
          <a:p>
            <a:pPr marL="0" indent="0">
              <a:buNone/>
            </a:pPr>
            <a:endParaRPr/>
          </a:p>
        </p:txBody>
      </p:sp>
      <p:sp>
        <p:nvSpPr>
          <p:cNvPr id="67" name="R67">
            <a:extLst>
              <a:ext uri="{FF2B5EF4-FFF2-40B4-BE49-F238E27FC236}">
                <a16:creationId xmlns:a16="http://schemas.microsoft.com/office/drawing/2014/main" id="{72C7B383-6556-49E3-A0A6-77173320A266}"/>
              </a:ext>
            </a:extLst>
          </p:cNvPr>
          <p:cNvSpPr>
            <a:spLocks noGrp="1"/>
          </p:cNvSpPr>
          <p:nvPr/>
        </p:nvSpPr>
        <p:spPr>
          <a:xfrm>
            <a:off x="822960" y="4590288"/>
            <a:ext cx="438912" cy="438912"/>
          </a:xfrm>
          <a:prstGeom prst="roundRect">
            <a:avLst>
              <a:gd name="adj" fmla="val 50000"/>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68" name="T68">
            <a:extLst>
              <a:ext uri="{FF2B5EF4-FFF2-40B4-BE49-F238E27FC236}">
                <a16:creationId xmlns:a16="http://schemas.microsoft.com/office/drawing/2014/main" id="{D4E32CCB-7B76-4DD7-96C5-4CEF033BF1D1}"/>
              </a:ext>
            </a:extLst>
          </p:cNvPr>
          <p:cNvSpPr>
            <a:spLocks noGrp="1"/>
          </p:cNvSpPr>
          <p:nvPr/>
        </p:nvSpPr>
        <p:spPr>
          <a:xfrm>
            <a:off x="822960" y="4700016"/>
            <a:ext cx="438912" cy="274320"/>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500" b="1">
                <a:solidFill>
                  <a:schemeClr val="accent6"/>
                </a:solidFill>
                <a:latin typeface="Source Sans 3"/>
                <a:ea typeface="Source Sans 3"/>
                <a:cs typeface="Source Sans 3"/>
              </a:rPr>
              <a:t>4</a:t>
            </a:r>
          </a:p>
        </p:txBody>
      </p:sp>
      <p:sp>
        <p:nvSpPr>
          <p:cNvPr id="69" name="T69">
            <a:extLst>
              <a:ext uri="{FF2B5EF4-FFF2-40B4-BE49-F238E27FC236}">
                <a16:creationId xmlns:a16="http://schemas.microsoft.com/office/drawing/2014/main" id="{E90B0E8E-1B2D-48CC-A843-0D408B67AF4F}"/>
              </a:ext>
            </a:extLst>
          </p:cNvPr>
          <p:cNvSpPr>
            <a:spLocks noGrp="1"/>
          </p:cNvSpPr>
          <p:nvPr/>
        </p:nvSpPr>
        <p:spPr>
          <a:xfrm>
            <a:off x="1508760" y="4636889"/>
            <a:ext cx="338328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Puxe da biblioteca</a:t>
            </a:r>
          </a:p>
        </p:txBody>
      </p:sp>
      <p:sp>
        <p:nvSpPr>
          <p:cNvPr id="70" name="T70">
            <a:extLst>
              <a:ext uri="{FF2B5EF4-FFF2-40B4-BE49-F238E27FC236}">
                <a16:creationId xmlns:a16="http://schemas.microsoft.com/office/drawing/2014/main" id="{17602F1D-F9D8-498D-9182-3348A7042ED0}"/>
              </a:ext>
            </a:extLst>
          </p:cNvPr>
          <p:cNvSpPr>
            <a:spLocks noGrp="1"/>
          </p:cNvSpPr>
          <p:nvPr/>
        </p:nvSpPr>
        <p:spPr>
          <a:xfrm>
            <a:off x="4654591" y="4655177"/>
            <a:ext cx="6908144" cy="310896"/>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Source Sans 3"/>
                <a:ea typeface="Source Sans 3"/>
                <a:cs typeface="Source Sans 3"/>
              </a:rPr>
              <a:t>Duplique a página que serve, troque o texto e apague a original.</a:t>
            </a:r>
          </a:p>
        </p:txBody>
      </p:sp>
      <p:sp>
        <p:nvSpPr>
          <p:cNvPr id="71" name="R71">
            <a:extLst>
              <a:ext uri="{FF2B5EF4-FFF2-40B4-BE49-F238E27FC236}">
                <a16:creationId xmlns:a16="http://schemas.microsoft.com/office/drawing/2014/main" id="{1FB1D053-1A46-4FE2-852F-5212BA7BE083}"/>
              </a:ext>
            </a:extLst>
          </p:cNvPr>
          <p:cNvSpPr>
            <a:spLocks noGrp="1"/>
          </p:cNvSpPr>
          <p:nvPr/>
        </p:nvSpPr>
        <p:spPr>
          <a:xfrm>
            <a:off x="548640" y="5266944"/>
            <a:ext cx="11091672" cy="694944"/>
          </a:xfrm>
          <a:prstGeom prst="rect">
            <a:avLst/>
          </a:prstGeom>
          <a:solidFill>
            <a:srgbClr val="F2FFF7"/>
          </a:solidFill>
        </p:spPr>
        <p:txBody>
          <a:bodyPr wrap="square" lIns="90000" tIns="90000" rIns="90000" bIns="90000">
            <a:noAutofit/>
          </a:bodyPr>
          <a:lstStyle/>
          <a:p>
            <a:pPr marL="0" indent="0">
              <a:buNone/>
            </a:pPr>
            <a:endParaRPr/>
          </a:p>
        </p:txBody>
      </p:sp>
      <p:sp>
        <p:nvSpPr>
          <p:cNvPr id="72" name="R72">
            <a:extLst>
              <a:ext uri="{FF2B5EF4-FFF2-40B4-BE49-F238E27FC236}">
                <a16:creationId xmlns:a16="http://schemas.microsoft.com/office/drawing/2014/main" id="{CBA67909-3020-43BA-A5C4-991BCCB0FE15}"/>
              </a:ext>
            </a:extLst>
          </p:cNvPr>
          <p:cNvSpPr>
            <a:spLocks noGrp="1"/>
          </p:cNvSpPr>
          <p:nvPr/>
        </p:nvSpPr>
        <p:spPr>
          <a:xfrm>
            <a:off x="822960" y="5394960"/>
            <a:ext cx="438912" cy="438912"/>
          </a:xfrm>
          <a:prstGeom prst="roundRect">
            <a:avLst>
              <a:gd name="adj" fmla="val 50000"/>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73" name="T73">
            <a:extLst>
              <a:ext uri="{FF2B5EF4-FFF2-40B4-BE49-F238E27FC236}">
                <a16:creationId xmlns:a16="http://schemas.microsoft.com/office/drawing/2014/main" id="{EC48E460-32C0-424E-82FB-C7221588A62E}"/>
              </a:ext>
            </a:extLst>
          </p:cNvPr>
          <p:cNvSpPr>
            <a:spLocks noGrp="1"/>
          </p:cNvSpPr>
          <p:nvPr/>
        </p:nvSpPr>
        <p:spPr>
          <a:xfrm>
            <a:off x="822960" y="5504688"/>
            <a:ext cx="438912" cy="274320"/>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500" b="1">
                <a:solidFill>
                  <a:schemeClr val="accent6"/>
                </a:solidFill>
                <a:latin typeface="Source Sans 3"/>
                <a:ea typeface="Source Sans 3"/>
                <a:cs typeface="Source Sans 3"/>
              </a:rPr>
              <a:t>5</a:t>
            </a:r>
          </a:p>
        </p:txBody>
      </p:sp>
      <p:sp>
        <p:nvSpPr>
          <p:cNvPr id="74" name="T74">
            <a:extLst>
              <a:ext uri="{FF2B5EF4-FFF2-40B4-BE49-F238E27FC236}">
                <a16:creationId xmlns:a16="http://schemas.microsoft.com/office/drawing/2014/main" id="{BF3D0A24-EEF0-4E4E-B58F-B20B67A3DC9E}"/>
              </a:ext>
            </a:extLst>
          </p:cNvPr>
          <p:cNvSpPr>
            <a:spLocks noGrp="1"/>
          </p:cNvSpPr>
          <p:nvPr/>
        </p:nvSpPr>
        <p:spPr>
          <a:xfrm>
            <a:off x="1508760" y="5441561"/>
            <a:ext cx="338328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Limpe antes de apresentar</a:t>
            </a:r>
          </a:p>
        </p:txBody>
      </p:sp>
      <p:sp>
        <p:nvSpPr>
          <p:cNvPr id="75" name="T75">
            <a:extLst>
              <a:ext uri="{FF2B5EF4-FFF2-40B4-BE49-F238E27FC236}">
                <a16:creationId xmlns:a16="http://schemas.microsoft.com/office/drawing/2014/main" id="{50B8BB5A-788E-4B13-B240-F9E742E20ACD}"/>
              </a:ext>
            </a:extLst>
          </p:cNvPr>
          <p:cNvSpPr>
            <a:spLocks noGrp="1"/>
          </p:cNvSpPr>
          <p:nvPr/>
        </p:nvSpPr>
        <p:spPr>
          <a:xfrm>
            <a:off x="4654591" y="5459849"/>
            <a:ext cx="6908144" cy="310896"/>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Source Sans 3"/>
                <a:ea typeface="Source Sans 3"/>
                <a:cs typeface="Source Sans 3"/>
              </a:rPr>
              <a:t>Apague as páginas de exemplo que sobraram e as tarjas de rascunho.</a:t>
            </a:r>
          </a:p>
        </p:txBody>
      </p:sp>
      <p:sp>
        <p:nvSpPr>
          <p:cNvPr id="12" name="MARCA_TITULO">
            <a:extLst>
              <a:ext uri="{FF2B5EF4-FFF2-40B4-BE49-F238E27FC236}">
                <a16:creationId xmlns:a16="http://schemas.microsoft.com/office/drawing/2014/main" id="{3D52E45B-19F1-ED8D-A05F-6D7194F13576}"/>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Como usar em cinco passos</a:t>
            </a:r>
            <a:endParaRPr sz="3200" b="1">
              <a:solidFill>
                <a:srgbClr val="031A10"/>
              </a:solidFill>
              <a:latin typeface="Fira Sans"/>
              <a:ea typeface="Fira Sans"/>
              <a:cs typeface="Fira Sans"/>
            </a:endParaRPr>
          </a:p>
        </p:txBody>
      </p:sp>
      <p:sp>
        <p:nvSpPr>
          <p:cNvPr id="14" name="MARCA_SUBTITULO">
            <a:extLst>
              <a:ext uri="{FF2B5EF4-FFF2-40B4-BE49-F238E27FC236}">
                <a16:creationId xmlns:a16="http://schemas.microsoft.com/office/drawing/2014/main" id="{5DEFDDA1-FAF2-E649-56AB-8FF6AD22CAFF}"/>
              </a:ext>
            </a:extLst>
          </p:cNvPr>
          <p:cNvSpPr>
            <a:spLocks noGrp="1"/>
          </p:cNvSpPr>
          <p:nvPr/>
        </p:nvSpPr>
        <p:spPr>
          <a:xfrm>
            <a:off x="548640" y="1243584"/>
            <a:ext cx="11091672" cy="529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Do arquivo em branco à primeira apresentação pronta</a:t>
            </a:r>
          </a:p>
        </p:txBody>
      </p:sp>
      <p:sp>
        <p:nvSpPr>
          <p:cNvPr id="17" name="MARCA_KICKER">
            <a:extLst>
              <a:ext uri="{FF2B5EF4-FFF2-40B4-BE49-F238E27FC236}">
                <a16:creationId xmlns:a16="http://schemas.microsoft.com/office/drawing/2014/main" id="{BD41581D-9090-01C3-5994-DA7D6DD19487}"/>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COMECE AQUI</a:t>
            </a:r>
          </a:p>
        </p:txBody>
      </p:sp>
      <p:sp>
        <p:nvSpPr>
          <p:cNvPr id="4" name="Shape 2">
            <a:extLst>
              <a:ext uri="{FF2B5EF4-FFF2-40B4-BE49-F238E27FC236}">
                <a16:creationId xmlns:a16="http://schemas.microsoft.com/office/drawing/2014/main" id="{F943DE34-53B8-EE86-D5D0-B64BA48DDA15}"/>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19BC65F7-E9FD-EA66-C38F-13F5ECA6B32F}"/>
              </a:ext>
            </a:extLst>
          </p:cNvPr>
          <p:cNvGrpSpPr/>
          <p:nvPr userDrawn="1"/>
        </p:nvGrpSpPr>
        <p:grpSpPr>
          <a:xfrm>
            <a:off x="0" y="0"/>
            <a:ext cx="840000" cy="840000"/>
            <a:chOff x="0" y="0"/>
            <a:chExt cx="840000" cy="840000"/>
          </a:xfrm>
        </p:grpSpPr>
        <p:sp>
          <p:nvSpPr>
            <p:cNvPr id="3" name="PX1">
              <a:extLst>
                <a:ext uri="{FF2B5EF4-FFF2-40B4-BE49-F238E27FC236}">
                  <a16:creationId xmlns:a16="http://schemas.microsoft.com/office/drawing/2014/main" id="{8B3534A8-1263-C25E-6830-07710226E47F}"/>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PX2">
              <a:extLst>
                <a:ext uri="{FF2B5EF4-FFF2-40B4-BE49-F238E27FC236}">
                  <a16:creationId xmlns:a16="http://schemas.microsoft.com/office/drawing/2014/main" id="{5943BE96-BD52-54D6-0501-B6E9D3A76179}"/>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3">
              <a:extLst>
                <a:ext uri="{FF2B5EF4-FFF2-40B4-BE49-F238E27FC236}">
                  <a16:creationId xmlns:a16="http://schemas.microsoft.com/office/drawing/2014/main" id="{97F018A6-A1CB-F629-69FF-4B32FD6DB86A}"/>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5">
              <a:extLst>
                <a:ext uri="{FF2B5EF4-FFF2-40B4-BE49-F238E27FC236}">
                  <a16:creationId xmlns:a16="http://schemas.microsoft.com/office/drawing/2014/main" id="{393D716C-82FA-8EEE-FA52-E1F8D73E23F3}"/>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6">
              <a:extLst>
                <a:ext uri="{FF2B5EF4-FFF2-40B4-BE49-F238E27FC236}">
                  <a16:creationId xmlns:a16="http://schemas.microsoft.com/office/drawing/2014/main" id="{ED4719B2-0EE3-729A-C2BC-87AA300386C2}"/>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 · MARCA · Como usar" preserve="1">
  <p:cSld name="Guia · Escrita">
    <p:spTree>
      <p:nvGrpSpPr>
        <p:cNvPr id="1" name=""/>
        <p:cNvGrpSpPr/>
        <p:nvPr/>
      </p:nvGrpSpPr>
      <p:grpSpPr>
        <a:xfrm>
          <a:off x="0" y="0"/>
          <a:ext cx="0" cy="0"/>
          <a:chOff x="0" y="0"/>
          <a:chExt cx="0" cy="0"/>
        </a:xfrm>
      </p:grpSpPr>
      <p:sp>
        <p:nvSpPr>
          <p:cNvPr id="25" name="NUM_PAGINA">
            <a:extLst>
              <a:ext uri="{FF2B5EF4-FFF2-40B4-BE49-F238E27FC236}">
                <a16:creationId xmlns:a16="http://schemas.microsoft.com/office/drawing/2014/main" id="{FB547739-0C84-4632-A74E-68A133930830}"/>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a:solidFill>
                  <a:srgbClr val="031A10"/>
                </a:solidFill>
              </a:rPr>
              <a:t>‹nº›</a:t>
            </a:fld>
            <a:endParaRPr/>
          </a:p>
        </p:txBody>
      </p:sp>
      <p:sp>
        <p:nvSpPr>
          <p:cNvPr id="27" name="MARCA_TITULO">
            <a:extLst>
              <a:ext uri="{FF2B5EF4-FFF2-40B4-BE49-F238E27FC236}">
                <a16:creationId xmlns:a16="http://schemas.microsoft.com/office/drawing/2014/main" id="{4A1155ED-FC7A-4523-A619-FEF2B27EDA70}"/>
              </a:ext>
            </a:extLst>
          </p:cNvPr>
          <p:cNvSpPr>
            <a:spLocks noGrp="1"/>
          </p:cNvSpPr>
          <p:nvPr/>
        </p:nvSpPr>
        <p:spPr>
          <a:xfrm>
            <a:off x="548640" y="658368"/>
            <a:ext cx="11091672" cy="502920"/>
          </a:xfrm>
          <a:prstGeom prst="rect">
            <a:avLst/>
          </a:prstGeom>
          <a:noFill/>
        </p:spPr>
        <p:txBody>
          <a:bodyPr wrap="square" lIns="0" tIns="0" rIns="0" bIns="0" anchor="t">
            <a:noAutofit/>
          </a:bodyPr>
          <a:lstStyle/>
          <a:p>
            <a:pPr lvl="0">
              <a:lnSpc>
                <a:spcPct val="85000"/>
              </a:lnSpc>
              <a:spcAft>
                <a:spcPts val="0"/>
              </a:spcAft>
              <a:buNone/>
            </a:pPr>
            <a:r>
              <a:rPr sz="3200" b="1">
                <a:solidFill>
                  <a:srgbClr val="031A10"/>
                </a:solidFill>
                <a:latin typeface="Bricolage Grotesque"/>
                <a:ea typeface="Bricolage Grotesque"/>
                <a:cs typeface="Bricolage Grotesque"/>
              </a:rPr>
              <a:t>Regras de ouro da escrita</a:t>
            </a:r>
          </a:p>
        </p:txBody>
      </p:sp>
      <p:sp>
        <p:nvSpPr>
          <p:cNvPr id="2" name="MARCA_SUBTITULO">
            <a:extLst>
              <a:ext uri="{FF2B5EF4-FFF2-40B4-BE49-F238E27FC236}">
                <a16:creationId xmlns:a16="http://schemas.microsoft.com/office/drawing/2014/main" id="{29EFBF7A-C306-43B9-8246-1F2321EE697F}"/>
              </a:ext>
            </a:extLst>
          </p:cNvPr>
          <p:cNvSpPr>
            <a:spLocks noGrp="1"/>
          </p:cNvSpPr>
          <p:nvPr/>
        </p:nvSpPr>
        <p:spPr>
          <a:xfrm>
            <a:off x="548640" y="1243584"/>
            <a:ext cx="11091672" cy="529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O que vale em toda página, sempre</a:t>
            </a:r>
          </a:p>
        </p:txBody>
      </p:sp>
      <p:sp>
        <p:nvSpPr>
          <p:cNvPr id="36" name="BLOCO_FLUXO">
            <a:extLst>
              <a:ext uri="{FF2B5EF4-FFF2-40B4-BE49-F238E27FC236}">
                <a16:creationId xmlns:a16="http://schemas.microsoft.com/office/drawing/2014/main" id="{57892778-F08A-480A-8EA5-FFB82B400EFF}"/>
              </a:ext>
            </a:extLst>
          </p:cNvPr>
          <p:cNvSpPr>
            <a:spLocks noGrp="1"/>
          </p:cNvSpPr>
          <p:nvPr/>
        </p:nvSpPr>
        <p:spPr>
          <a:xfrm>
            <a:off x="548640" y="1965960"/>
            <a:ext cx="6492240" cy="4206240"/>
          </a:xfrm>
          <a:prstGeom prst="rect">
            <a:avLst/>
          </a:prstGeom>
          <a:noFill/>
        </p:spPr>
        <p:txBody>
          <a:bodyPr wrap="square" lIns="0" tIns="0" rIns="0" bIns="0" anchor="t">
            <a:noAutofit/>
          </a:bodyPr>
          <a:lstStyle/>
          <a:p>
            <a:pPr marL="174625" indent="-174625">
              <a:buFont typeface="Fira Sans"/>
              <a:buChar char="•"/>
            </a:pPr>
            <a:r>
              <a:rPr>
                <a:solidFill>
                  <a:srgbClr val="031A10"/>
                </a:solidFill>
                <a:latin typeface="Newsreader"/>
                <a:ea typeface="Newsreader"/>
                <a:cs typeface="Newsreader"/>
              </a:rPr>
              <a:t>Novo slide sempre por Página Inicial, Novo Slide, escolhendo o layout pelo nome.</a:t>
            </a:r>
            <a:endParaRPr/>
          </a:p>
          <a:p>
            <a:pPr marL="174625" indent="-174625">
              <a:buFont typeface="Fira Sans"/>
              <a:buChar char="•"/>
            </a:pPr>
            <a:r>
              <a:rPr>
                <a:solidFill>
                  <a:srgbClr val="031A10"/>
                </a:solidFill>
                <a:latin typeface="Newsreader"/>
                <a:ea typeface="Newsreader"/>
                <a:cs typeface="Newsreader"/>
              </a:rPr>
              <a:t>Escreva sempre dentro dos espaços reservados. Eles já trazem fonte, tamanho, cor e alinhamento.</a:t>
            </a:r>
            <a:endParaRPr/>
          </a:p>
          <a:p>
            <a:pPr marL="174625" indent="-174625">
              <a:buFont typeface="Fira Sans"/>
              <a:buChar char="•"/>
            </a:pPr>
            <a:r>
              <a:rPr>
                <a:solidFill>
                  <a:srgbClr val="031A10"/>
                </a:solidFill>
                <a:latin typeface="Newsreader"/>
                <a:ea typeface="Newsreader"/>
                <a:cs typeface="Newsreader"/>
              </a:rPr>
              <a:t>Apague os slides de exemplo quando não forem necessários.</a:t>
            </a:r>
            <a:endParaRPr/>
          </a:p>
          <a:p>
            <a:pPr marL="174625" indent="-174625">
              <a:buFont typeface="Fira Sans"/>
              <a:buChar char="•"/>
            </a:pPr>
            <a:r>
              <a:rPr>
                <a:solidFill>
                  <a:srgbClr val="031A10"/>
                </a:solidFill>
                <a:latin typeface="Newsreader"/>
                <a:ea typeface="Newsreader"/>
                <a:cs typeface="Newsreader"/>
              </a:rPr>
              <a:t>Use somente as famílias Fira definidas no sistema e as cores da paleta RMFC.</a:t>
            </a:r>
            <a:endParaRPr/>
          </a:p>
          <a:p>
            <a:pPr marL="174625" indent="-174625">
              <a:buFont typeface="Fira Sans"/>
              <a:buChar char="•"/>
            </a:pPr>
            <a:r>
              <a:rPr>
                <a:solidFill>
                  <a:srgbClr val="031A10"/>
                </a:solidFill>
                <a:latin typeface="Newsreader"/>
                <a:ea typeface="Newsreader"/>
                <a:cs typeface="Newsreader"/>
              </a:rPr>
              <a:t>Para prompt ou trecho de código, use Fira Code dentro de um bloco. Nunca em título nem em bullet.</a:t>
            </a:r>
            <a:endParaRPr/>
          </a:p>
        </p:txBody>
      </p:sp>
      <p:sp>
        <p:nvSpPr>
          <p:cNvPr id="38" name="R38">
            <a:extLst>
              <a:ext uri="{FF2B5EF4-FFF2-40B4-BE49-F238E27FC236}">
                <a16:creationId xmlns:a16="http://schemas.microsoft.com/office/drawing/2014/main" id="{75B51389-CC39-4C42-B135-9CFE6646C8D7}"/>
              </a:ext>
            </a:extLst>
          </p:cNvPr>
          <p:cNvSpPr>
            <a:spLocks noGrp="1"/>
          </p:cNvSpPr>
          <p:nvPr/>
        </p:nvSpPr>
        <p:spPr>
          <a:xfrm>
            <a:off x="7360920" y="1965960"/>
            <a:ext cx="4279392" cy="4023360"/>
          </a:xfrm>
          <a:prstGeom prst="rect">
            <a:avLst/>
          </a:prstGeom>
          <a:solidFill>
            <a:srgbClr val="F2FFF7"/>
          </a:solidFill>
        </p:spPr>
        <p:txBody>
          <a:bodyPr wrap="square" lIns="90000" tIns="90000" rIns="90000" bIns="90000">
            <a:noAutofit/>
          </a:bodyPr>
          <a:lstStyle/>
          <a:p>
            <a:endParaRPr/>
          </a:p>
        </p:txBody>
      </p:sp>
      <p:sp>
        <p:nvSpPr>
          <p:cNvPr id="39" name="T39">
            <a:extLst>
              <a:ext uri="{FF2B5EF4-FFF2-40B4-BE49-F238E27FC236}">
                <a16:creationId xmlns:a16="http://schemas.microsoft.com/office/drawing/2014/main" id="{2EF6346B-55E7-4897-BD74-3B130C21A418}"/>
              </a:ext>
            </a:extLst>
          </p:cNvPr>
          <p:cNvSpPr>
            <a:spLocks noGrp="1"/>
          </p:cNvSpPr>
          <p:nvPr/>
        </p:nvSpPr>
        <p:spPr>
          <a:xfrm>
            <a:off x="7635240" y="2240280"/>
            <a:ext cx="3730752"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O ERRO MAIS COMUM</a:t>
            </a:r>
          </a:p>
        </p:txBody>
      </p:sp>
      <p:sp>
        <p:nvSpPr>
          <p:cNvPr id="40" name="T40">
            <a:extLst>
              <a:ext uri="{FF2B5EF4-FFF2-40B4-BE49-F238E27FC236}">
                <a16:creationId xmlns:a16="http://schemas.microsoft.com/office/drawing/2014/main" id="{150DC7BD-5DB5-4200-BE53-E5BAF13FDB42}"/>
              </a:ext>
            </a:extLst>
          </p:cNvPr>
          <p:cNvSpPr>
            <a:spLocks noGrp="1"/>
          </p:cNvSpPr>
          <p:nvPr/>
        </p:nvSpPr>
        <p:spPr>
          <a:xfrm>
            <a:off x="7635240" y="2651760"/>
            <a:ext cx="3730752" cy="137160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Newsreader"/>
                <a:ea typeface="Newsreader"/>
                <a:cs typeface="Newsreader"/>
              </a:rPr>
              <a:t>Colar um slide vindo de outro arquivo traz o layout de origem junto, e ele se instala no seu slide mestre.</a:t>
            </a:r>
          </a:p>
        </p:txBody>
      </p:sp>
      <p:sp>
        <p:nvSpPr>
          <p:cNvPr id="41" name="T41">
            <a:extLst>
              <a:ext uri="{FF2B5EF4-FFF2-40B4-BE49-F238E27FC236}">
                <a16:creationId xmlns:a16="http://schemas.microsoft.com/office/drawing/2014/main" id="{CEAC264B-8F02-4A10-9AB0-7B95566EC18A}"/>
              </a:ext>
            </a:extLst>
          </p:cNvPr>
          <p:cNvSpPr>
            <a:spLocks noGrp="1"/>
          </p:cNvSpPr>
          <p:nvPr/>
        </p:nvSpPr>
        <p:spPr>
          <a:xfrm>
            <a:off x="7635240" y="4160520"/>
            <a:ext cx="3730752"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O QUE FAZER</a:t>
            </a:r>
          </a:p>
        </p:txBody>
      </p:sp>
      <p:sp>
        <p:nvSpPr>
          <p:cNvPr id="42" name="T42">
            <a:extLst>
              <a:ext uri="{FF2B5EF4-FFF2-40B4-BE49-F238E27FC236}">
                <a16:creationId xmlns:a16="http://schemas.microsoft.com/office/drawing/2014/main" id="{12FE639C-C34E-4A7D-87C2-1BEE563D215A}"/>
              </a:ext>
            </a:extLst>
          </p:cNvPr>
          <p:cNvSpPr>
            <a:spLocks noGrp="1"/>
          </p:cNvSpPr>
          <p:nvPr/>
        </p:nvSpPr>
        <p:spPr>
          <a:xfrm>
            <a:off x="7635240" y="4572000"/>
            <a:ext cx="3730752" cy="118872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500">
                <a:solidFill>
                  <a:srgbClr val="031A10"/>
                </a:solidFill>
                <a:latin typeface="Newsreader"/>
                <a:ea typeface="Newsreader"/>
                <a:cs typeface="Newsreader"/>
              </a:rPr>
              <a:t>Crie a página pelo layout certo e cole só o texto, com Colar Especial, texto não formatado.</a:t>
            </a:r>
          </a:p>
        </p:txBody>
      </p:sp>
      <p:sp>
        <p:nvSpPr>
          <p:cNvPr id="4" name="MARCA_KICKER">
            <a:extLst>
              <a:ext uri="{FF2B5EF4-FFF2-40B4-BE49-F238E27FC236}">
                <a16:creationId xmlns:a16="http://schemas.microsoft.com/office/drawing/2014/main" id="{5D81BABA-A5CE-3343-0A6E-DAB73C461EC6}"/>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6" name="Shape 2">
            <a:extLst>
              <a:ext uri="{FF2B5EF4-FFF2-40B4-BE49-F238E27FC236}">
                <a16:creationId xmlns:a16="http://schemas.microsoft.com/office/drawing/2014/main" id="{8D8899AB-124B-01BB-18B3-DF8B36A3D0DF}"/>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3" name="Agrupar 2">
            <a:extLst>
              <a:ext uri="{FF2B5EF4-FFF2-40B4-BE49-F238E27FC236}">
                <a16:creationId xmlns:a16="http://schemas.microsoft.com/office/drawing/2014/main" id="{D264C25D-73A8-AD96-A199-BE881684DA4B}"/>
              </a:ext>
            </a:extLst>
          </p:cNvPr>
          <p:cNvGrpSpPr/>
          <p:nvPr userDrawn="1"/>
        </p:nvGrpSpPr>
        <p:grpSpPr>
          <a:xfrm>
            <a:off x="0" y="0"/>
            <a:ext cx="840000" cy="840000"/>
            <a:chOff x="0" y="0"/>
            <a:chExt cx="840000" cy="840000"/>
          </a:xfrm>
        </p:grpSpPr>
        <p:sp>
          <p:nvSpPr>
            <p:cNvPr id="5" name="PX1">
              <a:extLst>
                <a:ext uri="{FF2B5EF4-FFF2-40B4-BE49-F238E27FC236}">
                  <a16:creationId xmlns:a16="http://schemas.microsoft.com/office/drawing/2014/main" id="{DAC59574-BC3B-BC9F-FAAE-D594EB3CED01}"/>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847B321C-F38B-358A-F28F-E55A17EB765C}"/>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C7228E7F-92C7-5448-44AD-37C4FA04A68F}"/>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7F7355C8-54F8-09C6-82D5-E3EF8FAB39CE}"/>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B4242CFE-0953-E078-6C90-ABE78FA991A6}"/>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 · MARCA · Como usar" preserve="1">
  <p:cSld name="Guia · Mapa">
    <p:spTree>
      <p:nvGrpSpPr>
        <p:cNvPr id="1" name=""/>
        <p:cNvGrpSpPr/>
        <p:nvPr/>
      </p:nvGrpSpPr>
      <p:grpSpPr>
        <a:xfrm>
          <a:off x="0" y="0"/>
          <a:ext cx="0" cy="0"/>
          <a:chOff x="0" y="0"/>
          <a:chExt cx="0" cy="0"/>
        </a:xfrm>
      </p:grpSpPr>
      <p:sp>
        <p:nvSpPr>
          <p:cNvPr id="25" name="NUM_PAGINA">
            <a:extLst>
              <a:ext uri="{FF2B5EF4-FFF2-40B4-BE49-F238E27FC236}">
                <a16:creationId xmlns:a16="http://schemas.microsoft.com/office/drawing/2014/main" id="{FB547739-0C84-4632-A74E-68A133930830}"/>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a:solidFill>
                  <a:srgbClr val="031A10"/>
                </a:solidFill>
              </a:rPr>
              <a:t>‹nº›</a:t>
            </a:fld>
            <a:endParaRPr/>
          </a:p>
        </p:txBody>
      </p:sp>
      <p:sp>
        <p:nvSpPr>
          <p:cNvPr id="11" name="Shape 0">
            <a:extLst>
              <a:ext uri="{FF2B5EF4-FFF2-40B4-BE49-F238E27FC236}">
                <a16:creationId xmlns:a16="http://schemas.microsoft.com/office/drawing/2014/main" id="{468A6514-E316-F445-C2A1-83E261733587}"/>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27" name="MARCA_TITULO">
            <a:extLst>
              <a:ext uri="{FF2B5EF4-FFF2-40B4-BE49-F238E27FC236}">
                <a16:creationId xmlns:a16="http://schemas.microsoft.com/office/drawing/2014/main" id="{4A1155ED-FC7A-4523-A619-FEF2B27EDA70}"/>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O que existe no slide mestre</a:t>
            </a:r>
          </a:p>
        </p:txBody>
      </p:sp>
      <p:sp>
        <p:nvSpPr>
          <p:cNvPr id="2" name="MARCA_SUBTITULO">
            <a:extLst>
              <a:ext uri="{FF2B5EF4-FFF2-40B4-BE49-F238E27FC236}">
                <a16:creationId xmlns:a16="http://schemas.microsoft.com/office/drawing/2014/main" id="{29EFBF7A-C306-43B9-8246-1F2321EE697F}"/>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A numeração agrupa por função e deixa espaço para novos layouts</a:t>
            </a:r>
          </a:p>
        </p:txBody>
      </p:sp>
      <p:sp>
        <p:nvSpPr>
          <p:cNvPr id="29" name="R29">
            <a:extLst>
              <a:ext uri="{FF2B5EF4-FFF2-40B4-BE49-F238E27FC236}">
                <a16:creationId xmlns:a16="http://schemas.microsoft.com/office/drawing/2014/main" id="{A289E482-1297-486D-9782-548194178693}"/>
              </a:ext>
            </a:extLst>
          </p:cNvPr>
          <p:cNvSpPr>
            <a:spLocks noGrp="1"/>
          </p:cNvSpPr>
          <p:nvPr/>
        </p:nvSpPr>
        <p:spPr>
          <a:xfrm>
            <a:off x="548640" y="1965960"/>
            <a:ext cx="3514344" cy="914400"/>
          </a:xfrm>
          <a:prstGeom prst="rect">
            <a:avLst/>
          </a:prstGeom>
          <a:solidFill>
            <a:srgbClr val="F2FFF7"/>
          </a:solidFill>
        </p:spPr>
        <p:txBody>
          <a:bodyPr wrap="square" lIns="90000" tIns="90000" rIns="90000" bIns="90000">
            <a:noAutofit/>
          </a:bodyPr>
          <a:lstStyle/>
          <a:p>
            <a:endParaRPr/>
          </a:p>
        </p:txBody>
      </p:sp>
      <p:sp>
        <p:nvSpPr>
          <p:cNvPr id="30" name="R30">
            <a:extLst>
              <a:ext uri="{FF2B5EF4-FFF2-40B4-BE49-F238E27FC236}">
                <a16:creationId xmlns:a16="http://schemas.microsoft.com/office/drawing/2014/main" id="{7E55DDA9-F632-4E95-9E00-5489CC98D642}"/>
              </a:ext>
            </a:extLst>
          </p:cNvPr>
          <p:cNvSpPr>
            <a:spLocks noGrp="1"/>
          </p:cNvSpPr>
          <p:nvPr/>
        </p:nvSpPr>
        <p:spPr>
          <a:xfrm>
            <a:off x="548640" y="1965960"/>
            <a:ext cx="3514344" cy="45720"/>
          </a:xfrm>
          <a:prstGeom prst="rect">
            <a:avLst/>
          </a:prstGeom>
          <a:solidFill>
            <a:srgbClr val="167B52"/>
          </a:solidFill>
        </p:spPr>
        <p:txBody>
          <a:bodyPr wrap="square" lIns="90000" tIns="90000" rIns="90000" bIns="90000">
            <a:noAutofit/>
          </a:bodyPr>
          <a:lstStyle/>
          <a:p>
            <a:endParaRPr/>
          </a:p>
        </p:txBody>
      </p:sp>
      <p:sp>
        <p:nvSpPr>
          <p:cNvPr id="31" name="T31">
            <a:extLst>
              <a:ext uri="{FF2B5EF4-FFF2-40B4-BE49-F238E27FC236}">
                <a16:creationId xmlns:a16="http://schemas.microsoft.com/office/drawing/2014/main" id="{8A3C13F0-FD00-46C5-BAAA-C7A1F683D762}"/>
              </a:ext>
            </a:extLst>
          </p:cNvPr>
          <p:cNvSpPr>
            <a:spLocks noGrp="1"/>
          </p:cNvSpPr>
          <p:nvPr/>
        </p:nvSpPr>
        <p:spPr>
          <a:xfrm>
            <a:off x="786384" y="2130552"/>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00</a:t>
            </a:r>
          </a:p>
        </p:txBody>
      </p:sp>
      <p:sp>
        <p:nvSpPr>
          <p:cNvPr id="32" name="T32">
            <a:extLst>
              <a:ext uri="{FF2B5EF4-FFF2-40B4-BE49-F238E27FC236}">
                <a16:creationId xmlns:a16="http://schemas.microsoft.com/office/drawing/2014/main" id="{9A60B647-0572-4599-B853-DF6EF3B6A254}"/>
              </a:ext>
            </a:extLst>
          </p:cNvPr>
          <p:cNvSpPr>
            <a:spLocks noGrp="1"/>
          </p:cNvSpPr>
          <p:nvPr/>
        </p:nvSpPr>
        <p:spPr>
          <a:xfrm>
            <a:off x="1156270" y="2148840"/>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Comece aqui</a:t>
            </a:r>
          </a:p>
        </p:txBody>
      </p:sp>
      <p:sp>
        <p:nvSpPr>
          <p:cNvPr id="33" name="T33">
            <a:extLst>
              <a:ext uri="{FF2B5EF4-FFF2-40B4-BE49-F238E27FC236}">
                <a16:creationId xmlns:a16="http://schemas.microsoft.com/office/drawing/2014/main" id="{D9B418E4-6036-4B16-9757-E698C9E90EC2}"/>
              </a:ext>
            </a:extLst>
          </p:cNvPr>
          <p:cNvSpPr>
            <a:spLocks noGrp="1"/>
          </p:cNvSpPr>
          <p:nvPr/>
        </p:nvSpPr>
        <p:spPr>
          <a:xfrm>
            <a:off x="1156270" y="2459736"/>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Boas-vindas e primeiros passos.</a:t>
            </a:r>
          </a:p>
        </p:txBody>
      </p:sp>
      <p:sp>
        <p:nvSpPr>
          <p:cNvPr id="34" name="R34">
            <a:extLst>
              <a:ext uri="{FF2B5EF4-FFF2-40B4-BE49-F238E27FC236}">
                <a16:creationId xmlns:a16="http://schemas.microsoft.com/office/drawing/2014/main" id="{34F6B387-2DF5-4020-93AD-09A4EC7152CF}"/>
              </a:ext>
            </a:extLst>
          </p:cNvPr>
          <p:cNvSpPr>
            <a:spLocks noGrp="1"/>
          </p:cNvSpPr>
          <p:nvPr/>
        </p:nvSpPr>
        <p:spPr>
          <a:xfrm>
            <a:off x="4337304" y="1965960"/>
            <a:ext cx="3514344" cy="914400"/>
          </a:xfrm>
          <a:prstGeom prst="rect">
            <a:avLst/>
          </a:prstGeom>
          <a:solidFill>
            <a:srgbClr val="F2FFF7"/>
          </a:solidFill>
        </p:spPr>
        <p:txBody>
          <a:bodyPr wrap="square" lIns="90000" tIns="90000" rIns="90000" bIns="90000">
            <a:noAutofit/>
          </a:bodyPr>
          <a:lstStyle/>
          <a:p>
            <a:endParaRPr/>
          </a:p>
        </p:txBody>
      </p:sp>
      <p:sp>
        <p:nvSpPr>
          <p:cNvPr id="35" name="R35">
            <a:extLst>
              <a:ext uri="{FF2B5EF4-FFF2-40B4-BE49-F238E27FC236}">
                <a16:creationId xmlns:a16="http://schemas.microsoft.com/office/drawing/2014/main" id="{5D6E5AF4-D976-48CA-B122-958C5001F2D7}"/>
              </a:ext>
            </a:extLst>
          </p:cNvPr>
          <p:cNvSpPr>
            <a:spLocks noGrp="1"/>
          </p:cNvSpPr>
          <p:nvPr/>
        </p:nvSpPr>
        <p:spPr>
          <a:xfrm>
            <a:off x="4337304" y="1965960"/>
            <a:ext cx="3514344" cy="45720"/>
          </a:xfrm>
          <a:prstGeom prst="rect">
            <a:avLst/>
          </a:prstGeom>
          <a:solidFill>
            <a:srgbClr val="167B52"/>
          </a:solidFill>
        </p:spPr>
        <p:txBody>
          <a:bodyPr wrap="square" lIns="90000" tIns="90000" rIns="90000" bIns="90000">
            <a:noAutofit/>
          </a:bodyPr>
          <a:lstStyle/>
          <a:p>
            <a:endParaRPr/>
          </a:p>
        </p:txBody>
      </p:sp>
      <p:sp>
        <p:nvSpPr>
          <p:cNvPr id="36" name="T36">
            <a:extLst>
              <a:ext uri="{FF2B5EF4-FFF2-40B4-BE49-F238E27FC236}">
                <a16:creationId xmlns:a16="http://schemas.microsoft.com/office/drawing/2014/main" id="{6E0A8741-0886-4B22-92CE-9D921E1642AC}"/>
              </a:ext>
            </a:extLst>
          </p:cNvPr>
          <p:cNvSpPr>
            <a:spLocks noGrp="1"/>
          </p:cNvSpPr>
          <p:nvPr/>
        </p:nvSpPr>
        <p:spPr>
          <a:xfrm>
            <a:off x="4575048" y="2130552"/>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10</a:t>
            </a:r>
          </a:p>
        </p:txBody>
      </p:sp>
      <p:sp>
        <p:nvSpPr>
          <p:cNvPr id="37" name="T37">
            <a:extLst>
              <a:ext uri="{FF2B5EF4-FFF2-40B4-BE49-F238E27FC236}">
                <a16:creationId xmlns:a16="http://schemas.microsoft.com/office/drawing/2014/main" id="{77D6B740-0CBD-4D48-80BA-40A5371F3787}"/>
              </a:ext>
            </a:extLst>
          </p:cNvPr>
          <p:cNvSpPr>
            <a:spLocks noGrp="1"/>
          </p:cNvSpPr>
          <p:nvPr/>
        </p:nvSpPr>
        <p:spPr>
          <a:xfrm>
            <a:off x="4944934" y="2148840"/>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Marca</a:t>
            </a:r>
          </a:p>
        </p:txBody>
      </p:sp>
      <p:sp>
        <p:nvSpPr>
          <p:cNvPr id="38" name="T38">
            <a:extLst>
              <a:ext uri="{FF2B5EF4-FFF2-40B4-BE49-F238E27FC236}">
                <a16:creationId xmlns:a16="http://schemas.microsoft.com/office/drawing/2014/main" id="{15B9D3FE-C212-440E-9735-2F227B3A6588}"/>
              </a:ext>
            </a:extLst>
          </p:cNvPr>
          <p:cNvSpPr>
            <a:spLocks noGrp="1"/>
          </p:cNvSpPr>
          <p:nvPr/>
        </p:nvSpPr>
        <p:spPr>
          <a:xfrm>
            <a:off x="4944934" y="2459736"/>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Guia de uso e referências fixas.</a:t>
            </a:r>
          </a:p>
        </p:txBody>
      </p:sp>
      <p:sp>
        <p:nvSpPr>
          <p:cNvPr id="39" name="R39">
            <a:extLst>
              <a:ext uri="{FF2B5EF4-FFF2-40B4-BE49-F238E27FC236}">
                <a16:creationId xmlns:a16="http://schemas.microsoft.com/office/drawing/2014/main" id="{236E1A22-F090-41F4-894A-96A34A4CEA32}"/>
              </a:ext>
            </a:extLst>
          </p:cNvPr>
          <p:cNvSpPr>
            <a:spLocks noGrp="1"/>
          </p:cNvSpPr>
          <p:nvPr/>
        </p:nvSpPr>
        <p:spPr>
          <a:xfrm>
            <a:off x="8125968" y="1965960"/>
            <a:ext cx="3514344" cy="914400"/>
          </a:xfrm>
          <a:prstGeom prst="rect">
            <a:avLst/>
          </a:prstGeom>
          <a:solidFill>
            <a:srgbClr val="F2FFF7"/>
          </a:solidFill>
        </p:spPr>
        <p:txBody>
          <a:bodyPr wrap="square" lIns="90000" tIns="90000" rIns="90000" bIns="90000">
            <a:noAutofit/>
          </a:bodyPr>
          <a:lstStyle/>
          <a:p>
            <a:endParaRPr/>
          </a:p>
        </p:txBody>
      </p:sp>
      <p:sp>
        <p:nvSpPr>
          <p:cNvPr id="40" name="R40">
            <a:extLst>
              <a:ext uri="{FF2B5EF4-FFF2-40B4-BE49-F238E27FC236}">
                <a16:creationId xmlns:a16="http://schemas.microsoft.com/office/drawing/2014/main" id="{237F69DA-C844-4DFD-94BC-B56B821A5354}"/>
              </a:ext>
            </a:extLst>
          </p:cNvPr>
          <p:cNvSpPr>
            <a:spLocks noGrp="1"/>
          </p:cNvSpPr>
          <p:nvPr/>
        </p:nvSpPr>
        <p:spPr>
          <a:xfrm>
            <a:off x="8125968" y="1965960"/>
            <a:ext cx="3514344" cy="45720"/>
          </a:xfrm>
          <a:prstGeom prst="rect">
            <a:avLst/>
          </a:prstGeom>
          <a:solidFill>
            <a:srgbClr val="167B52"/>
          </a:solidFill>
        </p:spPr>
        <p:txBody>
          <a:bodyPr wrap="square" lIns="90000" tIns="90000" rIns="90000" bIns="90000">
            <a:noAutofit/>
          </a:bodyPr>
          <a:lstStyle/>
          <a:p>
            <a:endParaRPr/>
          </a:p>
        </p:txBody>
      </p:sp>
      <p:sp>
        <p:nvSpPr>
          <p:cNvPr id="41" name="T41">
            <a:extLst>
              <a:ext uri="{FF2B5EF4-FFF2-40B4-BE49-F238E27FC236}">
                <a16:creationId xmlns:a16="http://schemas.microsoft.com/office/drawing/2014/main" id="{A316BBD5-2719-415F-88E1-E18027824142}"/>
              </a:ext>
            </a:extLst>
          </p:cNvPr>
          <p:cNvSpPr>
            <a:spLocks noGrp="1"/>
          </p:cNvSpPr>
          <p:nvPr/>
        </p:nvSpPr>
        <p:spPr>
          <a:xfrm>
            <a:off x="8363712" y="2130552"/>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20</a:t>
            </a:r>
          </a:p>
        </p:txBody>
      </p:sp>
      <p:sp>
        <p:nvSpPr>
          <p:cNvPr id="42" name="T42">
            <a:extLst>
              <a:ext uri="{FF2B5EF4-FFF2-40B4-BE49-F238E27FC236}">
                <a16:creationId xmlns:a16="http://schemas.microsoft.com/office/drawing/2014/main" id="{C41B43F0-AB8E-442B-B077-C4707325A189}"/>
              </a:ext>
            </a:extLst>
          </p:cNvPr>
          <p:cNvSpPr>
            <a:spLocks noGrp="1"/>
          </p:cNvSpPr>
          <p:nvPr/>
        </p:nvSpPr>
        <p:spPr>
          <a:xfrm>
            <a:off x="8733598" y="2148840"/>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Abertura</a:t>
            </a:r>
          </a:p>
        </p:txBody>
      </p:sp>
      <p:sp>
        <p:nvSpPr>
          <p:cNvPr id="43" name="T43">
            <a:extLst>
              <a:ext uri="{FF2B5EF4-FFF2-40B4-BE49-F238E27FC236}">
                <a16:creationId xmlns:a16="http://schemas.microsoft.com/office/drawing/2014/main" id="{C3F3AAD5-1636-4E19-8BFF-99DFC54335C6}"/>
              </a:ext>
            </a:extLst>
          </p:cNvPr>
          <p:cNvSpPr>
            <a:spLocks noGrp="1"/>
          </p:cNvSpPr>
          <p:nvPr/>
        </p:nvSpPr>
        <p:spPr>
          <a:xfrm>
            <a:off x="8733598" y="2459736"/>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Capas e divisores de seção.</a:t>
            </a:r>
          </a:p>
        </p:txBody>
      </p:sp>
      <p:sp>
        <p:nvSpPr>
          <p:cNvPr id="44" name="R44">
            <a:extLst>
              <a:ext uri="{FF2B5EF4-FFF2-40B4-BE49-F238E27FC236}">
                <a16:creationId xmlns:a16="http://schemas.microsoft.com/office/drawing/2014/main" id="{41DE2BBB-1EC9-42C9-9078-20B3D34CFB15}"/>
              </a:ext>
            </a:extLst>
          </p:cNvPr>
          <p:cNvSpPr>
            <a:spLocks noGrp="1"/>
          </p:cNvSpPr>
          <p:nvPr/>
        </p:nvSpPr>
        <p:spPr>
          <a:xfrm>
            <a:off x="548640" y="3044952"/>
            <a:ext cx="3514344" cy="914400"/>
          </a:xfrm>
          <a:prstGeom prst="rect">
            <a:avLst/>
          </a:prstGeom>
          <a:solidFill>
            <a:srgbClr val="F2FFF7"/>
          </a:solidFill>
        </p:spPr>
        <p:txBody>
          <a:bodyPr wrap="square" lIns="90000" tIns="90000" rIns="90000" bIns="90000">
            <a:noAutofit/>
          </a:bodyPr>
          <a:lstStyle/>
          <a:p>
            <a:endParaRPr/>
          </a:p>
        </p:txBody>
      </p:sp>
      <p:sp>
        <p:nvSpPr>
          <p:cNvPr id="45" name="R45">
            <a:extLst>
              <a:ext uri="{FF2B5EF4-FFF2-40B4-BE49-F238E27FC236}">
                <a16:creationId xmlns:a16="http://schemas.microsoft.com/office/drawing/2014/main" id="{97C63ED8-10AB-4917-B6F4-1D152CF7347C}"/>
              </a:ext>
            </a:extLst>
          </p:cNvPr>
          <p:cNvSpPr>
            <a:spLocks noGrp="1"/>
          </p:cNvSpPr>
          <p:nvPr/>
        </p:nvSpPr>
        <p:spPr>
          <a:xfrm>
            <a:off x="548640" y="3044952"/>
            <a:ext cx="3514344" cy="45720"/>
          </a:xfrm>
          <a:prstGeom prst="rect">
            <a:avLst/>
          </a:prstGeom>
          <a:solidFill>
            <a:srgbClr val="B8FF12"/>
          </a:solidFill>
        </p:spPr>
        <p:txBody>
          <a:bodyPr wrap="square" lIns="90000" tIns="90000" rIns="90000" bIns="90000">
            <a:noAutofit/>
          </a:bodyPr>
          <a:lstStyle/>
          <a:p>
            <a:endParaRPr/>
          </a:p>
        </p:txBody>
      </p:sp>
      <p:sp>
        <p:nvSpPr>
          <p:cNvPr id="46" name="T46">
            <a:extLst>
              <a:ext uri="{FF2B5EF4-FFF2-40B4-BE49-F238E27FC236}">
                <a16:creationId xmlns:a16="http://schemas.microsoft.com/office/drawing/2014/main" id="{4962170F-4B57-4E3B-998D-40638F532C2C}"/>
              </a:ext>
            </a:extLst>
          </p:cNvPr>
          <p:cNvSpPr>
            <a:spLocks noGrp="1"/>
          </p:cNvSpPr>
          <p:nvPr/>
        </p:nvSpPr>
        <p:spPr>
          <a:xfrm>
            <a:off x="786384" y="3209544"/>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30</a:t>
            </a:r>
          </a:p>
        </p:txBody>
      </p:sp>
      <p:sp>
        <p:nvSpPr>
          <p:cNvPr id="47" name="T47">
            <a:extLst>
              <a:ext uri="{FF2B5EF4-FFF2-40B4-BE49-F238E27FC236}">
                <a16:creationId xmlns:a16="http://schemas.microsoft.com/office/drawing/2014/main" id="{C7E8300E-6B84-4486-9728-E730EAF4FC0C}"/>
              </a:ext>
            </a:extLst>
          </p:cNvPr>
          <p:cNvSpPr>
            <a:spLocks noGrp="1"/>
          </p:cNvSpPr>
          <p:nvPr/>
        </p:nvSpPr>
        <p:spPr>
          <a:xfrm>
            <a:off x="1156270" y="3227832"/>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Conteúdo</a:t>
            </a:r>
          </a:p>
        </p:txBody>
      </p:sp>
      <p:sp>
        <p:nvSpPr>
          <p:cNvPr id="48" name="T48">
            <a:extLst>
              <a:ext uri="{FF2B5EF4-FFF2-40B4-BE49-F238E27FC236}">
                <a16:creationId xmlns:a16="http://schemas.microsoft.com/office/drawing/2014/main" id="{5F8D19E0-9264-49FD-A6E0-8C72A7393B02}"/>
              </a:ext>
            </a:extLst>
          </p:cNvPr>
          <p:cNvSpPr>
            <a:spLocks noGrp="1"/>
          </p:cNvSpPr>
          <p:nvPr/>
        </p:nvSpPr>
        <p:spPr>
          <a:xfrm>
            <a:off x="1156270" y="3538728"/>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Título, texto, colunas e blocos.</a:t>
            </a:r>
          </a:p>
        </p:txBody>
      </p:sp>
      <p:sp>
        <p:nvSpPr>
          <p:cNvPr id="49" name="R49">
            <a:extLst>
              <a:ext uri="{FF2B5EF4-FFF2-40B4-BE49-F238E27FC236}">
                <a16:creationId xmlns:a16="http://schemas.microsoft.com/office/drawing/2014/main" id="{8DBB0E39-9DCA-462E-8198-D94E282F1222}"/>
              </a:ext>
            </a:extLst>
          </p:cNvPr>
          <p:cNvSpPr>
            <a:spLocks noGrp="1"/>
          </p:cNvSpPr>
          <p:nvPr/>
        </p:nvSpPr>
        <p:spPr>
          <a:xfrm>
            <a:off x="4337304" y="3044952"/>
            <a:ext cx="3514344" cy="914400"/>
          </a:xfrm>
          <a:prstGeom prst="rect">
            <a:avLst/>
          </a:prstGeom>
          <a:solidFill>
            <a:srgbClr val="F2FFF7"/>
          </a:solidFill>
        </p:spPr>
        <p:txBody>
          <a:bodyPr wrap="square" lIns="90000" tIns="90000" rIns="90000" bIns="90000">
            <a:noAutofit/>
          </a:bodyPr>
          <a:lstStyle/>
          <a:p>
            <a:endParaRPr/>
          </a:p>
        </p:txBody>
      </p:sp>
      <p:sp>
        <p:nvSpPr>
          <p:cNvPr id="50" name="R50">
            <a:extLst>
              <a:ext uri="{FF2B5EF4-FFF2-40B4-BE49-F238E27FC236}">
                <a16:creationId xmlns:a16="http://schemas.microsoft.com/office/drawing/2014/main" id="{EB12C61E-B571-4CFA-BD8D-4DCD7064C87F}"/>
              </a:ext>
            </a:extLst>
          </p:cNvPr>
          <p:cNvSpPr>
            <a:spLocks noGrp="1"/>
          </p:cNvSpPr>
          <p:nvPr/>
        </p:nvSpPr>
        <p:spPr>
          <a:xfrm>
            <a:off x="4337304" y="3044952"/>
            <a:ext cx="3514344" cy="45720"/>
          </a:xfrm>
          <a:prstGeom prst="rect">
            <a:avLst/>
          </a:prstGeom>
          <a:solidFill>
            <a:srgbClr val="B8FF12"/>
          </a:solidFill>
        </p:spPr>
        <p:txBody>
          <a:bodyPr wrap="square" lIns="90000" tIns="90000" rIns="90000" bIns="90000">
            <a:noAutofit/>
          </a:bodyPr>
          <a:lstStyle/>
          <a:p>
            <a:endParaRPr/>
          </a:p>
        </p:txBody>
      </p:sp>
      <p:sp>
        <p:nvSpPr>
          <p:cNvPr id="51" name="T51">
            <a:extLst>
              <a:ext uri="{FF2B5EF4-FFF2-40B4-BE49-F238E27FC236}">
                <a16:creationId xmlns:a16="http://schemas.microsoft.com/office/drawing/2014/main" id="{2C5C99D1-3560-4CE8-A939-2A3A253467F8}"/>
              </a:ext>
            </a:extLst>
          </p:cNvPr>
          <p:cNvSpPr>
            <a:spLocks noGrp="1"/>
          </p:cNvSpPr>
          <p:nvPr/>
        </p:nvSpPr>
        <p:spPr>
          <a:xfrm>
            <a:off x="4575048" y="3209544"/>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40</a:t>
            </a:r>
          </a:p>
        </p:txBody>
      </p:sp>
      <p:sp>
        <p:nvSpPr>
          <p:cNvPr id="52" name="T52">
            <a:extLst>
              <a:ext uri="{FF2B5EF4-FFF2-40B4-BE49-F238E27FC236}">
                <a16:creationId xmlns:a16="http://schemas.microsoft.com/office/drawing/2014/main" id="{8FF00A6D-C0E6-47AB-AAE7-511B3D8C0708}"/>
              </a:ext>
            </a:extLst>
          </p:cNvPr>
          <p:cNvSpPr>
            <a:spLocks noGrp="1"/>
          </p:cNvSpPr>
          <p:nvPr/>
        </p:nvSpPr>
        <p:spPr>
          <a:xfrm>
            <a:off x="4944934" y="3227832"/>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Ênfase</a:t>
            </a:r>
          </a:p>
        </p:txBody>
      </p:sp>
      <p:sp>
        <p:nvSpPr>
          <p:cNvPr id="53" name="T53">
            <a:extLst>
              <a:ext uri="{FF2B5EF4-FFF2-40B4-BE49-F238E27FC236}">
                <a16:creationId xmlns:a16="http://schemas.microsoft.com/office/drawing/2014/main" id="{31B626EF-FD73-4B65-99B5-1FA40CF19CAF}"/>
              </a:ext>
            </a:extLst>
          </p:cNvPr>
          <p:cNvSpPr>
            <a:spLocks noGrp="1"/>
          </p:cNvSpPr>
          <p:nvPr/>
        </p:nvSpPr>
        <p:spPr>
          <a:xfrm>
            <a:off x="4944934" y="3538728"/>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Fundo escuro, destaque e citação.</a:t>
            </a:r>
          </a:p>
        </p:txBody>
      </p:sp>
      <p:sp>
        <p:nvSpPr>
          <p:cNvPr id="54" name="R54">
            <a:extLst>
              <a:ext uri="{FF2B5EF4-FFF2-40B4-BE49-F238E27FC236}">
                <a16:creationId xmlns:a16="http://schemas.microsoft.com/office/drawing/2014/main" id="{7E72F419-0AC6-409F-88C8-3125A0E02F24}"/>
              </a:ext>
            </a:extLst>
          </p:cNvPr>
          <p:cNvSpPr>
            <a:spLocks noGrp="1"/>
          </p:cNvSpPr>
          <p:nvPr/>
        </p:nvSpPr>
        <p:spPr>
          <a:xfrm>
            <a:off x="8125968" y="3044952"/>
            <a:ext cx="3514344" cy="914400"/>
          </a:xfrm>
          <a:prstGeom prst="rect">
            <a:avLst/>
          </a:prstGeom>
          <a:solidFill>
            <a:srgbClr val="F2FFF7"/>
          </a:solidFill>
        </p:spPr>
        <p:txBody>
          <a:bodyPr wrap="square" lIns="90000" tIns="90000" rIns="90000" bIns="90000">
            <a:noAutofit/>
          </a:bodyPr>
          <a:lstStyle/>
          <a:p>
            <a:endParaRPr/>
          </a:p>
        </p:txBody>
      </p:sp>
      <p:sp>
        <p:nvSpPr>
          <p:cNvPr id="55" name="R55">
            <a:extLst>
              <a:ext uri="{FF2B5EF4-FFF2-40B4-BE49-F238E27FC236}">
                <a16:creationId xmlns:a16="http://schemas.microsoft.com/office/drawing/2014/main" id="{E4FFB298-6148-48C2-8AC2-C985746061F1}"/>
              </a:ext>
            </a:extLst>
          </p:cNvPr>
          <p:cNvSpPr>
            <a:spLocks noGrp="1"/>
          </p:cNvSpPr>
          <p:nvPr/>
        </p:nvSpPr>
        <p:spPr>
          <a:xfrm>
            <a:off x="8125968" y="3044952"/>
            <a:ext cx="3514344" cy="45720"/>
          </a:xfrm>
          <a:prstGeom prst="rect">
            <a:avLst/>
          </a:prstGeom>
          <a:solidFill>
            <a:srgbClr val="B8FF12"/>
          </a:solidFill>
        </p:spPr>
        <p:txBody>
          <a:bodyPr wrap="square" lIns="90000" tIns="90000" rIns="90000" bIns="90000">
            <a:noAutofit/>
          </a:bodyPr>
          <a:lstStyle/>
          <a:p>
            <a:endParaRPr/>
          </a:p>
        </p:txBody>
      </p:sp>
      <p:sp>
        <p:nvSpPr>
          <p:cNvPr id="56" name="T56">
            <a:extLst>
              <a:ext uri="{FF2B5EF4-FFF2-40B4-BE49-F238E27FC236}">
                <a16:creationId xmlns:a16="http://schemas.microsoft.com/office/drawing/2014/main" id="{75F687D1-2A14-4E46-BAF7-DC1BD28A326F}"/>
              </a:ext>
            </a:extLst>
          </p:cNvPr>
          <p:cNvSpPr>
            <a:spLocks noGrp="1"/>
          </p:cNvSpPr>
          <p:nvPr/>
        </p:nvSpPr>
        <p:spPr>
          <a:xfrm>
            <a:off x="8363712" y="3209544"/>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50</a:t>
            </a:r>
          </a:p>
        </p:txBody>
      </p:sp>
      <p:sp>
        <p:nvSpPr>
          <p:cNvPr id="57" name="T57">
            <a:extLst>
              <a:ext uri="{FF2B5EF4-FFF2-40B4-BE49-F238E27FC236}">
                <a16:creationId xmlns:a16="http://schemas.microsoft.com/office/drawing/2014/main" id="{4DE0E727-7B0F-4F15-87F4-BF595BC0CFD6}"/>
              </a:ext>
            </a:extLst>
          </p:cNvPr>
          <p:cNvSpPr>
            <a:spLocks noGrp="1"/>
          </p:cNvSpPr>
          <p:nvPr/>
        </p:nvSpPr>
        <p:spPr>
          <a:xfrm>
            <a:off x="8733598" y="3227832"/>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Encerramento</a:t>
            </a:r>
          </a:p>
        </p:txBody>
      </p:sp>
      <p:sp>
        <p:nvSpPr>
          <p:cNvPr id="58" name="T58">
            <a:extLst>
              <a:ext uri="{FF2B5EF4-FFF2-40B4-BE49-F238E27FC236}">
                <a16:creationId xmlns:a16="http://schemas.microsoft.com/office/drawing/2014/main" id="{91417867-DE40-4395-B5EF-5CC5A1F33129}"/>
              </a:ext>
            </a:extLst>
          </p:cNvPr>
          <p:cNvSpPr>
            <a:spLocks noGrp="1"/>
          </p:cNvSpPr>
          <p:nvPr/>
        </p:nvSpPr>
        <p:spPr>
          <a:xfrm>
            <a:off x="8733598" y="3538728"/>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Síntese, referências e obrigado.</a:t>
            </a:r>
          </a:p>
        </p:txBody>
      </p:sp>
      <p:sp>
        <p:nvSpPr>
          <p:cNvPr id="59" name="R59">
            <a:extLst>
              <a:ext uri="{FF2B5EF4-FFF2-40B4-BE49-F238E27FC236}">
                <a16:creationId xmlns:a16="http://schemas.microsoft.com/office/drawing/2014/main" id="{D38835FF-764E-4DB8-B85D-5C5675C97135}"/>
              </a:ext>
            </a:extLst>
          </p:cNvPr>
          <p:cNvSpPr>
            <a:spLocks noGrp="1"/>
          </p:cNvSpPr>
          <p:nvPr/>
        </p:nvSpPr>
        <p:spPr>
          <a:xfrm>
            <a:off x="548640" y="4123944"/>
            <a:ext cx="3514344" cy="914400"/>
          </a:xfrm>
          <a:prstGeom prst="rect">
            <a:avLst/>
          </a:prstGeom>
          <a:solidFill>
            <a:srgbClr val="F2FFF7"/>
          </a:solidFill>
        </p:spPr>
        <p:txBody>
          <a:bodyPr wrap="square" lIns="90000" tIns="90000" rIns="90000" bIns="90000">
            <a:noAutofit/>
          </a:bodyPr>
          <a:lstStyle/>
          <a:p>
            <a:endParaRPr/>
          </a:p>
        </p:txBody>
      </p:sp>
      <p:sp>
        <p:nvSpPr>
          <p:cNvPr id="60" name="R60">
            <a:extLst>
              <a:ext uri="{FF2B5EF4-FFF2-40B4-BE49-F238E27FC236}">
                <a16:creationId xmlns:a16="http://schemas.microsoft.com/office/drawing/2014/main" id="{A1FCFC03-2FBF-4EE9-8868-0FD07BFDF7C1}"/>
              </a:ext>
            </a:extLst>
          </p:cNvPr>
          <p:cNvSpPr>
            <a:spLocks noGrp="1"/>
          </p:cNvSpPr>
          <p:nvPr/>
        </p:nvSpPr>
        <p:spPr>
          <a:xfrm>
            <a:off x="548640" y="4123944"/>
            <a:ext cx="3514344" cy="45720"/>
          </a:xfrm>
          <a:prstGeom prst="rect">
            <a:avLst/>
          </a:prstGeom>
          <a:solidFill>
            <a:srgbClr val="167B52"/>
          </a:solidFill>
        </p:spPr>
        <p:txBody>
          <a:bodyPr wrap="square" lIns="90000" tIns="90000" rIns="90000" bIns="90000">
            <a:noAutofit/>
          </a:bodyPr>
          <a:lstStyle/>
          <a:p>
            <a:endParaRPr/>
          </a:p>
        </p:txBody>
      </p:sp>
      <p:sp>
        <p:nvSpPr>
          <p:cNvPr id="61" name="T61">
            <a:extLst>
              <a:ext uri="{FF2B5EF4-FFF2-40B4-BE49-F238E27FC236}">
                <a16:creationId xmlns:a16="http://schemas.microsoft.com/office/drawing/2014/main" id="{1D214C59-3978-42F4-A572-7302E62F4EFC}"/>
              </a:ext>
            </a:extLst>
          </p:cNvPr>
          <p:cNvSpPr>
            <a:spLocks noGrp="1"/>
          </p:cNvSpPr>
          <p:nvPr/>
        </p:nvSpPr>
        <p:spPr>
          <a:xfrm>
            <a:off x="786384" y="4288536"/>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60</a:t>
            </a:r>
          </a:p>
        </p:txBody>
      </p:sp>
      <p:sp>
        <p:nvSpPr>
          <p:cNvPr id="62" name="T62">
            <a:extLst>
              <a:ext uri="{FF2B5EF4-FFF2-40B4-BE49-F238E27FC236}">
                <a16:creationId xmlns:a16="http://schemas.microsoft.com/office/drawing/2014/main" id="{E903A2D4-823A-4EEF-9DD6-18454F9077C2}"/>
              </a:ext>
            </a:extLst>
          </p:cNvPr>
          <p:cNvSpPr>
            <a:spLocks noGrp="1"/>
          </p:cNvSpPr>
          <p:nvPr/>
        </p:nvSpPr>
        <p:spPr>
          <a:xfrm>
            <a:off x="1156270" y="4306824"/>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Limpo</a:t>
            </a:r>
          </a:p>
        </p:txBody>
      </p:sp>
      <p:sp>
        <p:nvSpPr>
          <p:cNvPr id="63" name="T63">
            <a:extLst>
              <a:ext uri="{FF2B5EF4-FFF2-40B4-BE49-F238E27FC236}">
                <a16:creationId xmlns:a16="http://schemas.microsoft.com/office/drawing/2014/main" id="{894A74DF-943C-4A8E-A966-9BF641CF9BED}"/>
              </a:ext>
            </a:extLst>
          </p:cNvPr>
          <p:cNvSpPr>
            <a:spLocks noGrp="1"/>
          </p:cNvSpPr>
          <p:nvPr/>
        </p:nvSpPr>
        <p:spPr>
          <a:xfrm>
            <a:off x="1156270" y="4617720"/>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Sem rodapé e sem logotipo.</a:t>
            </a:r>
          </a:p>
        </p:txBody>
      </p:sp>
      <p:sp>
        <p:nvSpPr>
          <p:cNvPr id="64" name="R64">
            <a:extLst>
              <a:ext uri="{FF2B5EF4-FFF2-40B4-BE49-F238E27FC236}">
                <a16:creationId xmlns:a16="http://schemas.microsoft.com/office/drawing/2014/main" id="{E80E0E6A-1F8E-44D6-B136-1CC25D35A1F4}"/>
              </a:ext>
            </a:extLst>
          </p:cNvPr>
          <p:cNvSpPr>
            <a:spLocks noGrp="1"/>
          </p:cNvSpPr>
          <p:nvPr/>
        </p:nvSpPr>
        <p:spPr>
          <a:xfrm>
            <a:off x="4337304" y="4123944"/>
            <a:ext cx="3514344" cy="914400"/>
          </a:xfrm>
          <a:prstGeom prst="rect">
            <a:avLst/>
          </a:prstGeom>
          <a:solidFill>
            <a:srgbClr val="F2FFF7"/>
          </a:solidFill>
        </p:spPr>
        <p:txBody>
          <a:bodyPr wrap="square" lIns="90000" tIns="90000" rIns="90000" bIns="90000">
            <a:noAutofit/>
          </a:bodyPr>
          <a:lstStyle/>
          <a:p>
            <a:endParaRPr/>
          </a:p>
        </p:txBody>
      </p:sp>
      <p:sp>
        <p:nvSpPr>
          <p:cNvPr id="65" name="R65">
            <a:extLst>
              <a:ext uri="{FF2B5EF4-FFF2-40B4-BE49-F238E27FC236}">
                <a16:creationId xmlns:a16="http://schemas.microsoft.com/office/drawing/2014/main" id="{5F1A0F7F-BE18-4A83-8D30-B4B2B2EB406F}"/>
              </a:ext>
            </a:extLst>
          </p:cNvPr>
          <p:cNvSpPr>
            <a:spLocks noGrp="1"/>
          </p:cNvSpPr>
          <p:nvPr/>
        </p:nvSpPr>
        <p:spPr>
          <a:xfrm>
            <a:off x="4337304" y="4123944"/>
            <a:ext cx="3514344" cy="45720"/>
          </a:xfrm>
          <a:prstGeom prst="rect">
            <a:avLst/>
          </a:prstGeom>
          <a:solidFill>
            <a:srgbClr val="167B52"/>
          </a:solidFill>
        </p:spPr>
        <p:txBody>
          <a:bodyPr wrap="square" lIns="90000" tIns="90000" rIns="90000" bIns="90000">
            <a:noAutofit/>
          </a:bodyPr>
          <a:lstStyle/>
          <a:p>
            <a:endParaRPr/>
          </a:p>
        </p:txBody>
      </p:sp>
      <p:sp>
        <p:nvSpPr>
          <p:cNvPr id="66" name="T66">
            <a:extLst>
              <a:ext uri="{FF2B5EF4-FFF2-40B4-BE49-F238E27FC236}">
                <a16:creationId xmlns:a16="http://schemas.microsoft.com/office/drawing/2014/main" id="{7E7E8E44-F217-4BF2-AC56-457A8AB4EB44}"/>
              </a:ext>
            </a:extLst>
          </p:cNvPr>
          <p:cNvSpPr>
            <a:spLocks noGrp="1"/>
          </p:cNvSpPr>
          <p:nvPr/>
        </p:nvSpPr>
        <p:spPr>
          <a:xfrm>
            <a:off x="4575048" y="4288536"/>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70</a:t>
            </a:r>
          </a:p>
        </p:txBody>
      </p:sp>
      <p:sp>
        <p:nvSpPr>
          <p:cNvPr id="67" name="T67">
            <a:extLst>
              <a:ext uri="{FF2B5EF4-FFF2-40B4-BE49-F238E27FC236}">
                <a16:creationId xmlns:a16="http://schemas.microsoft.com/office/drawing/2014/main" id="{5A9A6C15-F6A4-411A-A00F-7B0BE8CF7BC8}"/>
              </a:ext>
            </a:extLst>
          </p:cNvPr>
          <p:cNvSpPr>
            <a:spLocks noGrp="1"/>
          </p:cNvSpPr>
          <p:nvPr/>
        </p:nvSpPr>
        <p:spPr>
          <a:xfrm>
            <a:off x="4944934" y="4306824"/>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Fundo cheio</a:t>
            </a:r>
          </a:p>
        </p:txBody>
      </p:sp>
      <p:sp>
        <p:nvSpPr>
          <p:cNvPr id="68" name="T68">
            <a:extLst>
              <a:ext uri="{FF2B5EF4-FFF2-40B4-BE49-F238E27FC236}">
                <a16:creationId xmlns:a16="http://schemas.microsoft.com/office/drawing/2014/main" id="{007AAB2D-27BD-473E-9AAF-2A505D4ABECF}"/>
              </a:ext>
            </a:extLst>
          </p:cNvPr>
          <p:cNvSpPr>
            <a:spLocks noGrp="1"/>
          </p:cNvSpPr>
          <p:nvPr/>
        </p:nvSpPr>
        <p:spPr>
          <a:xfrm>
            <a:off x="4944934" y="4617720"/>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Uma cor sólida por página.</a:t>
            </a:r>
          </a:p>
        </p:txBody>
      </p:sp>
      <p:sp>
        <p:nvSpPr>
          <p:cNvPr id="69" name="R69">
            <a:extLst>
              <a:ext uri="{FF2B5EF4-FFF2-40B4-BE49-F238E27FC236}">
                <a16:creationId xmlns:a16="http://schemas.microsoft.com/office/drawing/2014/main" id="{B637C25F-2D74-4E2C-AC5A-399C3CA9607D}"/>
              </a:ext>
            </a:extLst>
          </p:cNvPr>
          <p:cNvSpPr>
            <a:spLocks noGrp="1"/>
          </p:cNvSpPr>
          <p:nvPr/>
        </p:nvSpPr>
        <p:spPr>
          <a:xfrm>
            <a:off x="8125968" y="4123944"/>
            <a:ext cx="3514344" cy="914400"/>
          </a:xfrm>
          <a:prstGeom prst="rect">
            <a:avLst/>
          </a:prstGeom>
          <a:solidFill>
            <a:srgbClr val="F2FFF7"/>
          </a:solidFill>
        </p:spPr>
        <p:txBody>
          <a:bodyPr wrap="square" lIns="90000" tIns="90000" rIns="90000" bIns="90000">
            <a:noAutofit/>
          </a:bodyPr>
          <a:lstStyle/>
          <a:p>
            <a:endParaRPr/>
          </a:p>
        </p:txBody>
      </p:sp>
      <p:sp>
        <p:nvSpPr>
          <p:cNvPr id="70" name="R70">
            <a:extLst>
              <a:ext uri="{FF2B5EF4-FFF2-40B4-BE49-F238E27FC236}">
                <a16:creationId xmlns:a16="http://schemas.microsoft.com/office/drawing/2014/main" id="{F3746C64-96B2-4FB9-9BE3-1043C7783988}"/>
              </a:ext>
            </a:extLst>
          </p:cNvPr>
          <p:cNvSpPr>
            <a:spLocks noGrp="1"/>
          </p:cNvSpPr>
          <p:nvPr/>
        </p:nvSpPr>
        <p:spPr>
          <a:xfrm>
            <a:off x="8125968" y="4123944"/>
            <a:ext cx="3514344" cy="45720"/>
          </a:xfrm>
          <a:prstGeom prst="rect">
            <a:avLst/>
          </a:prstGeom>
          <a:solidFill>
            <a:srgbClr val="167B52"/>
          </a:solidFill>
        </p:spPr>
        <p:txBody>
          <a:bodyPr wrap="square" lIns="90000" tIns="90000" rIns="90000" bIns="90000">
            <a:noAutofit/>
          </a:bodyPr>
          <a:lstStyle/>
          <a:p>
            <a:endParaRPr/>
          </a:p>
        </p:txBody>
      </p:sp>
      <p:sp>
        <p:nvSpPr>
          <p:cNvPr id="71" name="T71">
            <a:extLst>
              <a:ext uri="{FF2B5EF4-FFF2-40B4-BE49-F238E27FC236}">
                <a16:creationId xmlns:a16="http://schemas.microsoft.com/office/drawing/2014/main" id="{5B7B4EB6-093E-4C7C-8CA1-8C2EBE073D6E}"/>
              </a:ext>
            </a:extLst>
          </p:cNvPr>
          <p:cNvSpPr>
            <a:spLocks noGrp="1"/>
          </p:cNvSpPr>
          <p:nvPr/>
        </p:nvSpPr>
        <p:spPr>
          <a:xfrm>
            <a:off x="8363712" y="4288536"/>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80</a:t>
            </a:r>
          </a:p>
        </p:txBody>
      </p:sp>
      <p:sp>
        <p:nvSpPr>
          <p:cNvPr id="72" name="T72">
            <a:extLst>
              <a:ext uri="{FF2B5EF4-FFF2-40B4-BE49-F238E27FC236}">
                <a16:creationId xmlns:a16="http://schemas.microsoft.com/office/drawing/2014/main" id="{9200C7A8-C5DE-44E8-91A5-447443799354}"/>
              </a:ext>
            </a:extLst>
          </p:cNvPr>
          <p:cNvSpPr>
            <a:spLocks noGrp="1"/>
          </p:cNvSpPr>
          <p:nvPr/>
        </p:nvSpPr>
        <p:spPr>
          <a:xfrm>
            <a:off x="8733598" y="4306824"/>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Foto e arte</a:t>
            </a:r>
          </a:p>
        </p:txBody>
      </p:sp>
      <p:sp>
        <p:nvSpPr>
          <p:cNvPr id="73" name="T73">
            <a:extLst>
              <a:ext uri="{FF2B5EF4-FFF2-40B4-BE49-F238E27FC236}">
                <a16:creationId xmlns:a16="http://schemas.microsoft.com/office/drawing/2014/main" id="{C31F78BD-61A9-41F0-85EB-9917C82504A0}"/>
              </a:ext>
            </a:extLst>
          </p:cNvPr>
          <p:cNvSpPr>
            <a:spLocks noGrp="1"/>
          </p:cNvSpPr>
          <p:nvPr/>
        </p:nvSpPr>
        <p:spPr>
          <a:xfrm>
            <a:off x="8733598" y="4617720"/>
            <a:ext cx="2828296"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Tratamentos visuais e fotos com logo.</a:t>
            </a:r>
          </a:p>
        </p:txBody>
      </p:sp>
      <p:sp>
        <p:nvSpPr>
          <p:cNvPr id="74" name="R74">
            <a:extLst>
              <a:ext uri="{FF2B5EF4-FFF2-40B4-BE49-F238E27FC236}">
                <a16:creationId xmlns:a16="http://schemas.microsoft.com/office/drawing/2014/main" id="{50052F86-8420-4F2A-BBEE-6EEB1F4F18B7}"/>
              </a:ext>
            </a:extLst>
          </p:cNvPr>
          <p:cNvSpPr>
            <a:spLocks noGrp="1"/>
          </p:cNvSpPr>
          <p:nvPr/>
        </p:nvSpPr>
        <p:spPr>
          <a:xfrm>
            <a:off x="548640" y="5202936"/>
            <a:ext cx="3514344" cy="914400"/>
          </a:xfrm>
          <a:prstGeom prst="rect">
            <a:avLst/>
          </a:prstGeom>
          <a:solidFill>
            <a:srgbClr val="F2FFF7"/>
          </a:solidFill>
        </p:spPr>
        <p:txBody>
          <a:bodyPr wrap="square" lIns="90000" tIns="90000" rIns="90000" bIns="90000">
            <a:noAutofit/>
          </a:bodyPr>
          <a:lstStyle/>
          <a:p>
            <a:endParaRPr/>
          </a:p>
        </p:txBody>
      </p:sp>
      <p:sp>
        <p:nvSpPr>
          <p:cNvPr id="75" name="R75">
            <a:extLst>
              <a:ext uri="{FF2B5EF4-FFF2-40B4-BE49-F238E27FC236}">
                <a16:creationId xmlns:a16="http://schemas.microsoft.com/office/drawing/2014/main" id="{E623A696-40FA-4007-BD92-39E0DF660586}"/>
              </a:ext>
            </a:extLst>
          </p:cNvPr>
          <p:cNvSpPr>
            <a:spLocks noGrp="1"/>
          </p:cNvSpPr>
          <p:nvPr/>
        </p:nvSpPr>
        <p:spPr>
          <a:xfrm>
            <a:off x="548640" y="5202936"/>
            <a:ext cx="3514344" cy="45720"/>
          </a:xfrm>
          <a:prstGeom prst="rect">
            <a:avLst/>
          </a:prstGeom>
          <a:solidFill>
            <a:srgbClr val="167B52"/>
          </a:solidFill>
        </p:spPr>
        <p:txBody>
          <a:bodyPr wrap="square" lIns="90000" tIns="90000" rIns="90000" bIns="90000">
            <a:noAutofit/>
          </a:bodyPr>
          <a:lstStyle/>
          <a:p>
            <a:endParaRPr/>
          </a:p>
        </p:txBody>
      </p:sp>
      <p:sp>
        <p:nvSpPr>
          <p:cNvPr id="76" name="T76">
            <a:extLst>
              <a:ext uri="{FF2B5EF4-FFF2-40B4-BE49-F238E27FC236}">
                <a16:creationId xmlns:a16="http://schemas.microsoft.com/office/drawing/2014/main" id="{9D963302-C23F-4434-BB41-7822CEE318AE}"/>
              </a:ext>
            </a:extLst>
          </p:cNvPr>
          <p:cNvSpPr>
            <a:spLocks noGrp="1"/>
          </p:cNvSpPr>
          <p:nvPr/>
        </p:nvSpPr>
        <p:spPr>
          <a:xfrm>
            <a:off x="786384" y="5367528"/>
            <a:ext cx="822960"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2000" b="1">
                <a:solidFill>
                  <a:srgbClr val="031A10"/>
                </a:solidFill>
                <a:latin typeface="Source Sans 3"/>
                <a:ea typeface="Source Sans 3"/>
                <a:cs typeface="Source Sans 3"/>
              </a:rPr>
              <a:t>98</a:t>
            </a:r>
          </a:p>
        </p:txBody>
      </p:sp>
      <p:sp>
        <p:nvSpPr>
          <p:cNvPr id="77" name="T77">
            <a:extLst>
              <a:ext uri="{FF2B5EF4-FFF2-40B4-BE49-F238E27FC236}">
                <a16:creationId xmlns:a16="http://schemas.microsoft.com/office/drawing/2014/main" id="{D718BD8E-944F-4143-A0D7-4F6E8C35F78C}"/>
              </a:ext>
            </a:extLst>
          </p:cNvPr>
          <p:cNvSpPr>
            <a:spLocks noGrp="1"/>
          </p:cNvSpPr>
          <p:nvPr/>
        </p:nvSpPr>
        <p:spPr>
          <a:xfrm>
            <a:off x="1156270" y="5385816"/>
            <a:ext cx="2828296"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600" b="1">
                <a:solidFill>
                  <a:srgbClr val="031A10"/>
                </a:solidFill>
                <a:latin typeface="Source Sans 3"/>
                <a:ea typeface="Source Sans 3"/>
                <a:cs typeface="Source Sans 3"/>
              </a:rPr>
              <a:t>Autoria</a:t>
            </a:r>
          </a:p>
        </p:txBody>
      </p:sp>
      <p:sp>
        <p:nvSpPr>
          <p:cNvPr id="78" name="T78">
            <a:extLst>
              <a:ext uri="{FF2B5EF4-FFF2-40B4-BE49-F238E27FC236}">
                <a16:creationId xmlns:a16="http://schemas.microsoft.com/office/drawing/2014/main" id="{AB957F5F-DE7E-46BA-94A2-C140993E9C83}"/>
              </a:ext>
            </a:extLst>
          </p:cNvPr>
          <p:cNvSpPr>
            <a:spLocks noGrp="1"/>
          </p:cNvSpPr>
          <p:nvPr/>
        </p:nvSpPr>
        <p:spPr>
          <a:xfrm>
            <a:off x="1156270" y="5696712"/>
            <a:ext cx="2953768" cy="329184"/>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Manifesto, autoria e créditos.</a:t>
            </a:r>
          </a:p>
        </p:txBody>
      </p:sp>
      <p:sp>
        <p:nvSpPr>
          <p:cNvPr id="79" name="T79">
            <a:extLst>
              <a:ext uri="{FF2B5EF4-FFF2-40B4-BE49-F238E27FC236}">
                <a16:creationId xmlns:a16="http://schemas.microsoft.com/office/drawing/2014/main" id="{B77B3CD0-0E1E-4EF3-A9CE-8494E79F2106}"/>
              </a:ext>
            </a:extLst>
          </p:cNvPr>
          <p:cNvSpPr>
            <a:spLocks noGrp="1"/>
          </p:cNvSpPr>
          <p:nvPr/>
        </p:nvSpPr>
        <p:spPr>
          <a:xfrm>
            <a:off x="551383" y="6208776"/>
            <a:ext cx="11091672"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a:solidFill>
                  <a:srgbClr val="031A10"/>
                </a:solidFill>
                <a:latin typeface="Source Sans 3"/>
                <a:ea typeface="Source Sans 3"/>
                <a:cs typeface="Source Sans 3"/>
              </a:rPr>
              <a:t>Escolha sempre pelo nome, não pela aparência da miniatura. Os números só agrupam.</a:t>
            </a:r>
          </a:p>
        </p:txBody>
      </p:sp>
      <p:sp>
        <p:nvSpPr>
          <p:cNvPr id="4" name="MARCA_KICKER">
            <a:extLst>
              <a:ext uri="{FF2B5EF4-FFF2-40B4-BE49-F238E27FC236}">
                <a16:creationId xmlns:a16="http://schemas.microsoft.com/office/drawing/2014/main" id="{28DF3119-BBDF-4967-978D-AB576BC81EF1}"/>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6" name="Shape 2">
            <a:extLst>
              <a:ext uri="{FF2B5EF4-FFF2-40B4-BE49-F238E27FC236}">
                <a16:creationId xmlns:a16="http://schemas.microsoft.com/office/drawing/2014/main" id="{69C75BC3-51A7-353F-9C32-9F97247180B1}"/>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3" name="Agrupar 2">
            <a:extLst>
              <a:ext uri="{FF2B5EF4-FFF2-40B4-BE49-F238E27FC236}">
                <a16:creationId xmlns:a16="http://schemas.microsoft.com/office/drawing/2014/main" id="{758A5773-2517-415C-067F-412C70C5B362}"/>
              </a:ext>
            </a:extLst>
          </p:cNvPr>
          <p:cNvGrpSpPr/>
          <p:nvPr userDrawn="1"/>
        </p:nvGrpSpPr>
        <p:grpSpPr>
          <a:xfrm>
            <a:off x="0" y="0"/>
            <a:ext cx="840000" cy="840000"/>
            <a:chOff x="0" y="0"/>
            <a:chExt cx="840000" cy="840000"/>
          </a:xfrm>
        </p:grpSpPr>
        <p:sp>
          <p:nvSpPr>
            <p:cNvPr id="5" name="PX1">
              <a:extLst>
                <a:ext uri="{FF2B5EF4-FFF2-40B4-BE49-F238E27FC236}">
                  <a16:creationId xmlns:a16="http://schemas.microsoft.com/office/drawing/2014/main" id="{F8E1447F-7F9E-4FB4-1CD4-DB8FC7571729}"/>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033BF2B3-707E-3032-7503-4C2C914308CA}"/>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580E1C80-D999-BE5C-9A66-636BAD2694CC}"/>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30B3C116-98CD-309F-950D-FA4E3899A8AB}"/>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E0E27244-316E-8204-66A2-09F320E9509B}"/>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1 · MARCA · Paleta" preserve="1" userDrawn="1">
  <p:cSld name="Guia · Cores">
    <p:spTree>
      <p:nvGrpSpPr>
        <p:cNvPr id="1" name=""/>
        <p:cNvGrpSpPr/>
        <p:nvPr/>
      </p:nvGrpSpPr>
      <p:grpSpPr>
        <a:xfrm>
          <a:off x="0" y="0"/>
          <a:ext cx="0" cy="0"/>
          <a:chOff x="0" y="0"/>
          <a:chExt cx="0" cy="0"/>
        </a:xfrm>
      </p:grpSpPr>
      <p:sp>
        <p:nvSpPr>
          <p:cNvPr id="5" name="kicker">
            <a:extLst>
              <a:ext uri="{FF2B5EF4-FFF2-40B4-BE49-F238E27FC236}">
                <a16:creationId xmlns:a16="http://schemas.microsoft.com/office/drawing/2014/main" id="{C9D05977-43DC-4562-9870-E134006E2123}"/>
              </a:ext>
            </a:extLst>
          </p:cNvPr>
          <p:cNvSpPr>
            <a:spLocks noGrp="1"/>
          </p:cNvSpPr>
          <p:nvPr/>
        </p:nvSpPr>
        <p:spPr>
          <a:xfrm>
            <a:off x="548640" y="384048"/>
            <a:ext cx="7132320" cy="228600"/>
          </a:xfrm>
          <a:prstGeom prst="rect">
            <a:avLst/>
          </a:prstGeom>
          <a:noFill/>
        </p:spPr>
        <p:txBody>
          <a:bodyPr wrap="square" lIns="0" tIns="0" rIns="0" bIns="0">
            <a:noAutofit/>
          </a:bodyPr>
          <a:lstStyle>
            <a:lvl1pPr>
              <a:spcAft>
                <a:spcPts val="1200"/>
              </a:spcAft>
              <a:buClr>
                <a:srgbClr val="167B52"/>
              </a:buClr>
              <a:buSzPct val="100000"/>
              <a:buFont typeface="Fira Sans"/>
              <a:buNone/>
              <a:defRPr sz="1300" b="0" spc="120"/>
            </a:lvl1pPr>
          </a:lstStyle>
          <a:p>
            <a:pPr lvl="0">
              <a:buNone/>
            </a:pPr>
            <a:r>
              <a:rPr>
                <a:solidFill>
                  <a:srgbClr val="031A10"/>
                </a:solidFill>
                <a:latin typeface="Source Sans 3"/>
                <a:ea typeface="Source Sans 3"/>
                <a:cs typeface="Source Sans 3"/>
              </a:rPr>
              <a:t>GUIA DE USO DO TEMPLATE</a:t>
            </a:r>
          </a:p>
        </p:txBody>
      </p:sp>
      <p:sp>
        <p:nvSpPr>
          <p:cNvPr id="6" name="title">
            <a:extLst>
              <a:ext uri="{FF2B5EF4-FFF2-40B4-BE49-F238E27FC236}">
                <a16:creationId xmlns:a16="http://schemas.microsoft.com/office/drawing/2014/main" id="{93757D2A-711D-490D-97C2-E678F86CB37C}"/>
              </a:ext>
            </a:extLst>
          </p:cNvPr>
          <p:cNvSpPr>
            <a:spLocks noGrp="1"/>
          </p:cNvSpPr>
          <p:nvPr/>
        </p:nvSpPr>
        <p:spPr>
          <a:xfrm>
            <a:off x="548640" y="658368"/>
            <a:ext cx="6583680" cy="457200"/>
          </a:xfrm>
          <a:prstGeom prst="rect">
            <a:avLst/>
          </a:prstGeom>
          <a:noFill/>
        </p:spPr>
        <p:txBody>
          <a:bodyPr wrap="square" lIns="0" tIns="0" rIns="0" bIns="0" anchor="t">
            <a:noAutofit/>
          </a:bodyPr>
          <a:lstStyle>
            <a:lvl1pPr>
              <a:lnSpc>
                <a:spcPct val="85000"/>
              </a:lnSpc>
              <a:spcAft>
                <a:spcPts val="0"/>
              </a:spcAft>
              <a:buNone/>
              <a:defRPr sz="3200" b="1"/>
            </a:lvl1pPr>
          </a:lstStyle>
          <a:p>
            <a:pPr lvl="0">
              <a:buNone/>
            </a:pPr>
            <a:r>
              <a:rPr>
                <a:solidFill>
                  <a:srgbClr val="031A10"/>
                </a:solidFill>
                <a:latin typeface="Source Sans 3"/>
                <a:ea typeface="Source Sans 3"/>
                <a:cs typeface="Source Sans 3"/>
              </a:rPr>
              <a:t>Paleta de cores RMFC</a:t>
            </a:r>
          </a:p>
        </p:txBody>
      </p:sp>
      <p:sp>
        <p:nvSpPr>
          <p:cNvPr id="7" name="subtitle">
            <a:extLst>
              <a:ext uri="{FF2B5EF4-FFF2-40B4-BE49-F238E27FC236}">
                <a16:creationId xmlns:a16="http://schemas.microsoft.com/office/drawing/2014/main" id="{6914FCE1-2C42-4DD9-AEA1-A484855341F2}"/>
              </a:ext>
            </a:extLst>
          </p:cNvPr>
          <p:cNvSpPr>
            <a:spLocks noGrp="1"/>
          </p:cNvSpPr>
          <p:nvPr/>
        </p:nvSpPr>
        <p:spPr>
          <a:xfrm>
            <a:off x="548640" y="1243584"/>
            <a:ext cx="11064240" cy="402336"/>
          </a:xfrm>
          <a:prstGeom prst="rect">
            <a:avLst/>
          </a:prstGeom>
          <a:noFill/>
        </p:spPr>
        <p:txBody>
          <a:bodyPr wrap="square" lIns="0" tIns="0" rIns="0" bIns="0" anchor="t">
            <a:noAutofit/>
          </a:bodyPr>
          <a:lstStyle>
            <a:lvl1pPr>
              <a:buNone/>
              <a:defRPr b="0" i="1" spc="-100" baseline="0">
                <a:solidFill>
                  <a:schemeClr val="accent1"/>
                </a:solidFill>
                <a:latin typeface="Fira Sans Light"/>
                <a:ea typeface="Fira Sans Light"/>
                <a:cs typeface="Fira Sans Light"/>
              </a:defRPr>
            </a:lvl1pPr>
          </a:lstStyle>
          <a:p>
            <a:pPr lvl="0">
              <a:buNone/>
            </a:pPr>
            <a:r>
              <a:rPr>
                <a:solidFill>
                  <a:srgbClr val="031A10"/>
                </a:solidFill>
                <a:latin typeface="Source Sans 3"/>
                <a:ea typeface="Source Sans 3"/>
                <a:cs typeface="Source Sans 3"/>
              </a:rPr>
              <a:t>Neutros dominam. Azul organiza. Amarelo assina e prioriza. Roxo sinaliza inovação e IA.</a:t>
            </a:r>
          </a:p>
        </p:txBody>
      </p:sp>
      <p:sp>
        <p:nvSpPr>
          <p:cNvPr id="10" name="page num">
            <a:extLst>
              <a:ext uri="{FF2B5EF4-FFF2-40B4-BE49-F238E27FC236}">
                <a16:creationId xmlns:a16="http://schemas.microsoft.com/office/drawing/2014/main" id="{D34B6536-D37E-45D2-9E02-5D0755635849}"/>
              </a:ext>
            </a:extLst>
          </p:cNvPr>
          <p:cNvSpPr>
            <a:spLocks noGrp="1"/>
          </p:cNvSpPr>
          <p:nvPr/>
        </p:nvSpPr>
        <p:spPr>
          <a:xfrm>
            <a:off x="11064240" y="6601968"/>
            <a:ext cx="576072" cy="146304"/>
          </a:xfrm>
          <a:prstGeom prst="rect">
            <a:avLst/>
          </a:prstGeom>
          <a:noFill/>
          <a:ln w="0">
            <a:noFill/>
            <a:prstDash val="solid"/>
          </a:ln>
        </p:spPr>
        <p:txBody>
          <a:bodyPr wrap="square" lIns="0" tIns="0" rIns="0" bIns="0">
            <a:noAutofit/>
          </a:bodyPr>
          <a:lstStyle/>
          <a:p>
            <a:pPr algn="r">
              <a:buNone/>
            </a:pPr>
            <a:r>
              <a:rPr sz="700" b="0" i="0">
                <a:solidFill>
                  <a:srgbClr val="031A10"/>
                </a:solidFill>
                <a:latin typeface="Source Sans 3"/>
                <a:ea typeface="Source Sans 3"/>
                <a:cs typeface="Source Sans 3"/>
              </a:rPr>
              <a:t>‹nº›</a:t>
            </a:r>
          </a:p>
        </p:txBody>
      </p:sp>
      <p:sp>
        <p:nvSpPr>
          <p:cNvPr id="11" name="swatch">
            <a:extLst>
              <a:ext uri="{FF2B5EF4-FFF2-40B4-BE49-F238E27FC236}">
                <a16:creationId xmlns:a16="http://schemas.microsoft.com/office/drawing/2014/main" id="{74CC56EF-30C9-4BC3-90AA-09110DFFBE70}"/>
              </a:ext>
            </a:extLst>
          </p:cNvPr>
          <p:cNvSpPr>
            <a:spLocks noGrp="1"/>
          </p:cNvSpPr>
          <p:nvPr/>
        </p:nvSpPr>
        <p:spPr>
          <a:xfrm>
            <a:off x="548640" y="1847088"/>
            <a:ext cx="1698074" cy="713232"/>
          </a:xfrm>
          <a:prstGeom prst="rect">
            <a:avLst/>
          </a:prstGeom>
          <a:solidFill>
            <a:srgbClr val="031A10"/>
          </a:solidFill>
          <a:ln w="0">
            <a:noFill/>
            <a:prstDash val="solid"/>
          </a:ln>
        </p:spPr>
      </p:sp>
      <p:sp>
        <p:nvSpPr>
          <p:cNvPr id="12" name="color name">
            <a:extLst>
              <a:ext uri="{FF2B5EF4-FFF2-40B4-BE49-F238E27FC236}">
                <a16:creationId xmlns:a16="http://schemas.microsoft.com/office/drawing/2014/main" id="{C4789A7E-DA11-4D1D-A8A3-83A0DBBB51FC}"/>
              </a:ext>
            </a:extLst>
          </p:cNvPr>
          <p:cNvSpPr>
            <a:spLocks noGrp="1"/>
          </p:cNvSpPr>
          <p:nvPr/>
        </p:nvSpPr>
        <p:spPr>
          <a:xfrm>
            <a:off x="548640"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Grafite Profundo</a:t>
            </a:r>
          </a:p>
        </p:txBody>
      </p:sp>
      <p:sp>
        <p:nvSpPr>
          <p:cNvPr id="13" name="color specs">
            <a:extLst>
              <a:ext uri="{FF2B5EF4-FFF2-40B4-BE49-F238E27FC236}">
                <a16:creationId xmlns:a16="http://schemas.microsoft.com/office/drawing/2014/main" id="{0C7DCFEE-C055-4636-8551-F7568BF07EAA}"/>
              </a:ext>
            </a:extLst>
          </p:cNvPr>
          <p:cNvSpPr>
            <a:spLocks noGrp="1"/>
          </p:cNvSpPr>
          <p:nvPr/>
        </p:nvSpPr>
        <p:spPr>
          <a:xfrm>
            <a:off x="548640"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#2B2D2A</a:t>
            </a:r>
          </a:p>
          <a:p>
            <a:r>
              <a:rPr sz="1200" b="0" i="0">
                <a:solidFill>
                  <a:srgbClr val="031A10"/>
                </a:solidFill>
                <a:latin typeface="Source Sans 3"/>
                <a:ea typeface="Source Sans 3"/>
                <a:cs typeface="Source Sans 3"/>
              </a:rPr>
              <a:t>RGB 43, 45, 42</a:t>
            </a:r>
          </a:p>
          <a:p>
            <a:r>
              <a:rPr sz="1200" b="0" i="0">
                <a:solidFill>
                  <a:srgbClr val="031A10"/>
                </a:solidFill>
                <a:latin typeface="Source Sans 3"/>
                <a:ea typeface="Source Sans 3"/>
                <a:cs typeface="Source Sans 3"/>
              </a:rPr>
              <a:t>CMYK 4, 0, 7, 82</a:t>
            </a:r>
          </a:p>
        </p:txBody>
      </p:sp>
      <p:sp>
        <p:nvSpPr>
          <p:cNvPr id="14" name="color role">
            <a:extLst>
              <a:ext uri="{FF2B5EF4-FFF2-40B4-BE49-F238E27FC236}">
                <a16:creationId xmlns:a16="http://schemas.microsoft.com/office/drawing/2014/main" id="{E3E9EDC9-B5AB-4715-9940-ADC85991DB73}"/>
              </a:ext>
            </a:extLst>
          </p:cNvPr>
          <p:cNvSpPr>
            <a:spLocks noGrp="1"/>
          </p:cNvSpPr>
          <p:nvPr/>
        </p:nvSpPr>
        <p:spPr>
          <a:xfrm>
            <a:off x="548640"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Base escura, fundos e texto principal</a:t>
            </a:r>
          </a:p>
        </p:txBody>
      </p:sp>
      <p:sp>
        <p:nvSpPr>
          <p:cNvPr id="15" name="swatch">
            <a:extLst>
              <a:ext uri="{FF2B5EF4-FFF2-40B4-BE49-F238E27FC236}">
                <a16:creationId xmlns:a16="http://schemas.microsoft.com/office/drawing/2014/main" id="{89FEB641-2080-42AD-9C97-38A5CE96962B}"/>
              </a:ext>
            </a:extLst>
          </p:cNvPr>
          <p:cNvSpPr>
            <a:spLocks noGrp="1"/>
          </p:cNvSpPr>
          <p:nvPr/>
        </p:nvSpPr>
        <p:spPr>
          <a:xfrm>
            <a:off x="2427360" y="1847088"/>
            <a:ext cx="1698074" cy="713232"/>
          </a:xfrm>
          <a:prstGeom prst="rect">
            <a:avLst/>
          </a:prstGeom>
          <a:solidFill>
            <a:srgbClr val="F2FFF7"/>
          </a:solidFill>
          <a:ln w="0">
            <a:noFill/>
            <a:prstDash val="solid"/>
          </a:ln>
        </p:spPr>
      </p:sp>
      <p:sp>
        <p:nvSpPr>
          <p:cNvPr id="16" name="color name">
            <a:extLst>
              <a:ext uri="{FF2B5EF4-FFF2-40B4-BE49-F238E27FC236}">
                <a16:creationId xmlns:a16="http://schemas.microsoft.com/office/drawing/2014/main" id="{2BBAFDA4-D4E9-46E3-AF33-28A46097128A}"/>
              </a:ext>
            </a:extLst>
          </p:cNvPr>
          <p:cNvSpPr>
            <a:spLocks noGrp="1"/>
          </p:cNvSpPr>
          <p:nvPr/>
        </p:nvSpPr>
        <p:spPr>
          <a:xfrm>
            <a:off x="2427360"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Branco Puro</a:t>
            </a:r>
          </a:p>
        </p:txBody>
      </p:sp>
      <p:sp>
        <p:nvSpPr>
          <p:cNvPr id="17" name="color specs">
            <a:extLst>
              <a:ext uri="{FF2B5EF4-FFF2-40B4-BE49-F238E27FC236}">
                <a16:creationId xmlns:a16="http://schemas.microsoft.com/office/drawing/2014/main" id="{4B7D73CF-72EE-4F3F-9ED1-FA23947669D6}"/>
              </a:ext>
            </a:extLst>
          </p:cNvPr>
          <p:cNvSpPr>
            <a:spLocks noGrp="1"/>
          </p:cNvSpPr>
          <p:nvPr/>
        </p:nvSpPr>
        <p:spPr>
          <a:xfrm>
            <a:off x="2427360"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#FFFFFF</a:t>
            </a:r>
          </a:p>
          <a:p>
            <a:r>
              <a:rPr sz="1200" b="0" i="0">
                <a:solidFill>
                  <a:srgbClr val="031A10"/>
                </a:solidFill>
                <a:latin typeface="Source Sans 3"/>
                <a:ea typeface="Source Sans 3"/>
                <a:cs typeface="Source Sans 3"/>
              </a:rPr>
              <a:t>RGB 255, 255, 255</a:t>
            </a:r>
          </a:p>
          <a:p>
            <a:r>
              <a:rPr sz="1200" b="0" i="0">
                <a:solidFill>
                  <a:srgbClr val="031A10"/>
                </a:solidFill>
                <a:latin typeface="Source Sans 3"/>
                <a:ea typeface="Source Sans 3"/>
                <a:cs typeface="Source Sans 3"/>
              </a:rPr>
              <a:t>CMYK 0, 0, 0, 0</a:t>
            </a:r>
          </a:p>
        </p:txBody>
      </p:sp>
      <p:sp>
        <p:nvSpPr>
          <p:cNvPr id="18" name="color role">
            <a:extLst>
              <a:ext uri="{FF2B5EF4-FFF2-40B4-BE49-F238E27FC236}">
                <a16:creationId xmlns:a16="http://schemas.microsoft.com/office/drawing/2014/main" id="{8367BF2B-564B-40C3-9388-2AFDE326626A}"/>
              </a:ext>
            </a:extLst>
          </p:cNvPr>
          <p:cNvSpPr>
            <a:spLocks noGrp="1"/>
          </p:cNvSpPr>
          <p:nvPr/>
        </p:nvSpPr>
        <p:spPr>
          <a:xfrm>
            <a:off x="2427360"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Base clara, espaço negativo e conteúdo</a:t>
            </a:r>
          </a:p>
        </p:txBody>
      </p:sp>
      <p:sp>
        <p:nvSpPr>
          <p:cNvPr id="19" name="swatch">
            <a:extLst>
              <a:ext uri="{FF2B5EF4-FFF2-40B4-BE49-F238E27FC236}">
                <a16:creationId xmlns:a16="http://schemas.microsoft.com/office/drawing/2014/main" id="{C8A43F9F-E850-4C71-9FD3-E44E125EF175}"/>
              </a:ext>
            </a:extLst>
          </p:cNvPr>
          <p:cNvSpPr>
            <a:spLocks noGrp="1"/>
          </p:cNvSpPr>
          <p:nvPr/>
        </p:nvSpPr>
        <p:spPr>
          <a:xfrm>
            <a:off x="4306079" y="1847088"/>
            <a:ext cx="1698074" cy="713232"/>
          </a:xfrm>
          <a:prstGeom prst="rect">
            <a:avLst/>
          </a:prstGeom>
          <a:solidFill>
            <a:srgbClr val="167B52"/>
          </a:solidFill>
          <a:ln w="0">
            <a:noFill/>
            <a:prstDash val="solid"/>
          </a:ln>
        </p:spPr>
      </p:sp>
      <p:sp>
        <p:nvSpPr>
          <p:cNvPr id="20" name="color name">
            <a:extLst>
              <a:ext uri="{FF2B5EF4-FFF2-40B4-BE49-F238E27FC236}">
                <a16:creationId xmlns:a16="http://schemas.microsoft.com/office/drawing/2014/main" id="{0CEC47B9-E76F-407D-A4C6-A29B4C176804}"/>
              </a:ext>
            </a:extLst>
          </p:cNvPr>
          <p:cNvSpPr>
            <a:spLocks noGrp="1"/>
          </p:cNvSpPr>
          <p:nvPr/>
        </p:nvSpPr>
        <p:spPr>
          <a:xfrm>
            <a:off x="4306079"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RMFC Blue</a:t>
            </a:r>
          </a:p>
        </p:txBody>
      </p:sp>
      <p:sp>
        <p:nvSpPr>
          <p:cNvPr id="21" name="color specs">
            <a:extLst>
              <a:ext uri="{FF2B5EF4-FFF2-40B4-BE49-F238E27FC236}">
                <a16:creationId xmlns:a16="http://schemas.microsoft.com/office/drawing/2014/main" id="{215B4418-08C5-466D-8F2E-E17AD058BFCC}"/>
              </a:ext>
            </a:extLst>
          </p:cNvPr>
          <p:cNvSpPr>
            <a:spLocks noGrp="1"/>
          </p:cNvSpPr>
          <p:nvPr/>
        </p:nvSpPr>
        <p:spPr>
          <a:xfrm>
            <a:off x="4306079"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#0A88F4</a:t>
            </a:r>
          </a:p>
          <a:p>
            <a:r>
              <a:rPr sz="1200" b="0" i="0">
                <a:solidFill>
                  <a:srgbClr val="031A10"/>
                </a:solidFill>
                <a:latin typeface="Source Sans 3"/>
                <a:ea typeface="Source Sans 3"/>
                <a:cs typeface="Source Sans 3"/>
              </a:rPr>
              <a:t>RGB </a:t>
            </a:r>
          </a:p>
          <a:p>
            <a:r>
              <a:rPr sz="1200" b="0" i="0">
                <a:solidFill>
                  <a:srgbClr val="031A10"/>
                </a:solidFill>
                <a:latin typeface="Source Sans 3"/>
                <a:ea typeface="Source Sans 3"/>
                <a:cs typeface="Source Sans 3"/>
              </a:rPr>
              <a:t>CMYK</a:t>
            </a:r>
          </a:p>
        </p:txBody>
      </p:sp>
      <p:sp>
        <p:nvSpPr>
          <p:cNvPr id="22" name="color role">
            <a:extLst>
              <a:ext uri="{FF2B5EF4-FFF2-40B4-BE49-F238E27FC236}">
                <a16:creationId xmlns:a16="http://schemas.microsoft.com/office/drawing/2014/main" id="{26B07C05-14BD-4871-BDED-0B34FE383B07}"/>
              </a:ext>
            </a:extLst>
          </p:cNvPr>
          <p:cNvSpPr>
            <a:spLocks noGrp="1"/>
          </p:cNvSpPr>
          <p:nvPr/>
        </p:nvSpPr>
        <p:spPr>
          <a:xfrm>
            <a:off x="4306079"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Funcional, ação, dados e navegação</a:t>
            </a:r>
          </a:p>
        </p:txBody>
      </p:sp>
      <p:sp>
        <p:nvSpPr>
          <p:cNvPr id="23" name="swatch">
            <a:extLst>
              <a:ext uri="{FF2B5EF4-FFF2-40B4-BE49-F238E27FC236}">
                <a16:creationId xmlns:a16="http://schemas.microsoft.com/office/drawing/2014/main" id="{1BFD2FD8-0658-4656-856C-4F4A8C0267BA}"/>
              </a:ext>
            </a:extLst>
          </p:cNvPr>
          <p:cNvSpPr>
            <a:spLocks noGrp="1"/>
          </p:cNvSpPr>
          <p:nvPr/>
        </p:nvSpPr>
        <p:spPr>
          <a:xfrm>
            <a:off x="6184799" y="1847088"/>
            <a:ext cx="1698074" cy="713232"/>
          </a:xfrm>
          <a:prstGeom prst="rect">
            <a:avLst/>
          </a:prstGeom>
          <a:solidFill>
            <a:srgbClr val="167B52"/>
          </a:solidFill>
          <a:ln w="0">
            <a:noFill/>
            <a:prstDash val="solid"/>
          </a:ln>
        </p:spPr>
      </p:sp>
      <p:sp>
        <p:nvSpPr>
          <p:cNvPr id="24" name="color name">
            <a:extLst>
              <a:ext uri="{FF2B5EF4-FFF2-40B4-BE49-F238E27FC236}">
                <a16:creationId xmlns:a16="http://schemas.microsoft.com/office/drawing/2014/main" id="{94E7AC47-6D92-4436-B168-54B2DC62B43A}"/>
              </a:ext>
            </a:extLst>
          </p:cNvPr>
          <p:cNvSpPr>
            <a:spLocks noGrp="1"/>
          </p:cNvSpPr>
          <p:nvPr/>
        </p:nvSpPr>
        <p:spPr>
          <a:xfrm>
            <a:off x="6184799"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RMFC Graphite</a:t>
            </a:r>
          </a:p>
        </p:txBody>
      </p:sp>
      <p:sp>
        <p:nvSpPr>
          <p:cNvPr id="25" name="color specs">
            <a:extLst>
              <a:ext uri="{FF2B5EF4-FFF2-40B4-BE49-F238E27FC236}">
                <a16:creationId xmlns:a16="http://schemas.microsoft.com/office/drawing/2014/main" id="{B739E1AF-BEB8-43E3-8A74-C214976C885C}"/>
              </a:ext>
            </a:extLst>
          </p:cNvPr>
          <p:cNvSpPr>
            <a:spLocks noGrp="1"/>
          </p:cNvSpPr>
          <p:nvPr/>
        </p:nvSpPr>
        <p:spPr>
          <a:xfrm>
            <a:off x="6184799"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#50524F</a:t>
            </a:r>
          </a:p>
          <a:p>
            <a:r>
              <a:rPr sz="1200" b="0" i="0">
                <a:solidFill>
                  <a:srgbClr val="031A10"/>
                </a:solidFill>
                <a:latin typeface="Source Sans 3"/>
                <a:ea typeface="Source Sans 3"/>
                <a:cs typeface="Source Sans 3"/>
              </a:rPr>
              <a:t>RGB 80, 82, 79</a:t>
            </a:r>
          </a:p>
          <a:p>
            <a:r>
              <a:rPr sz="1200" b="0" i="0">
                <a:solidFill>
                  <a:srgbClr val="031A10"/>
                </a:solidFill>
                <a:latin typeface="Source Sans 3"/>
                <a:ea typeface="Source Sans 3"/>
                <a:cs typeface="Source Sans 3"/>
              </a:rPr>
              <a:t>CMYK 2, 0, 4, 68</a:t>
            </a:r>
          </a:p>
        </p:txBody>
      </p:sp>
      <p:sp>
        <p:nvSpPr>
          <p:cNvPr id="26" name="color role">
            <a:extLst>
              <a:ext uri="{FF2B5EF4-FFF2-40B4-BE49-F238E27FC236}">
                <a16:creationId xmlns:a16="http://schemas.microsoft.com/office/drawing/2014/main" id="{C23E3927-EC41-4DB1-A865-9B8D962AE1F4}"/>
              </a:ext>
            </a:extLst>
          </p:cNvPr>
          <p:cNvSpPr>
            <a:spLocks noGrp="1"/>
          </p:cNvSpPr>
          <p:nvPr/>
        </p:nvSpPr>
        <p:spPr>
          <a:xfrm>
            <a:off x="6184799"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Estrutura, texto secundário e divisores</a:t>
            </a:r>
          </a:p>
        </p:txBody>
      </p:sp>
      <p:sp>
        <p:nvSpPr>
          <p:cNvPr id="27" name="swatch">
            <a:extLst>
              <a:ext uri="{FF2B5EF4-FFF2-40B4-BE49-F238E27FC236}">
                <a16:creationId xmlns:a16="http://schemas.microsoft.com/office/drawing/2014/main" id="{1D52C339-926D-41EC-9908-045AE1876AF1}"/>
              </a:ext>
            </a:extLst>
          </p:cNvPr>
          <p:cNvSpPr>
            <a:spLocks noGrp="1"/>
          </p:cNvSpPr>
          <p:nvPr/>
        </p:nvSpPr>
        <p:spPr>
          <a:xfrm>
            <a:off x="8063519" y="1847088"/>
            <a:ext cx="1698074" cy="713232"/>
          </a:xfrm>
          <a:prstGeom prst="rect">
            <a:avLst/>
          </a:prstGeom>
          <a:solidFill>
            <a:srgbClr val="B8FF12"/>
          </a:solidFill>
          <a:ln w="0">
            <a:noFill/>
            <a:prstDash val="solid"/>
          </a:ln>
        </p:spPr>
      </p:sp>
      <p:sp>
        <p:nvSpPr>
          <p:cNvPr id="28" name="color name">
            <a:extLst>
              <a:ext uri="{FF2B5EF4-FFF2-40B4-BE49-F238E27FC236}">
                <a16:creationId xmlns:a16="http://schemas.microsoft.com/office/drawing/2014/main" id="{3B9F7E64-A568-41A3-8C06-9A05183B565E}"/>
              </a:ext>
            </a:extLst>
          </p:cNvPr>
          <p:cNvSpPr>
            <a:spLocks noGrp="1"/>
          </p:cNvSpPr>
          <p:nvPr/>
        </p:nvSpPr>
        <p:spPr>
          <a:xfrm>
            <a:off x="8063519"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RMFC Yellow</a:t>
            </a:r>
          </a:p>
        </p:txBody>
      </p:sp>
      <p:sp>
        <p:nvSpPr>
          <p:cNvPr id="29" name="color specs">
            <a:extLst>
              <a:ext uri="{FF2B5EF4-FFF2-40B4-BE49-F238E27FC236}">
                <a16:creationId xmlns:a16="http://schemas.microsoft.com/office/drawing/2014/main" id="{77DC8005-A791-47ED-B249-44E3005B456B}"/>
              </a:ext>
            </a:extLst>
          </p:cNvPr>
          <p:cNvSpPr>
            <a:spLocks noGrp="1"/>
          </p:cNvSpPr>
          <p:nvPr/>
        </p:nvSpPr>
        <p:spPr>
          <a:xfrm>
            <a:off x="8063519"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#F5BD1E</a:t>
            </a:r>
          </a:p>
          <a:p>
            <a:r>
              <a:rPr sz="1200" b="0" i="0">
                <a:solidFill>
                  <a:srgbClr val="031A10"/>
                </a:solidFill>
                <a:latin typeface="Source Sans 3"/>
                <a:ea typeface="Source Sans 3"/>
                <a:cs typeface="Source Sans 3"/>
              </a:rPr>
              <a:t>RGB 245, 189, 30</a:t>
            </a:r>
          </a:p>
          <a:p>
            <a:r>
              <a:rPr sz="1200" b="0" i="0">
                <a:solidFill>
                  <a:srgbClr val="031A10"/>
                </a:solidFill>
                <a:latin typeface="Source Sans 3"/>
                <a:ea typeface="Source Sans 3"/>
                <a:cs typeface="Source Sans 3"/>
              </a:rPr>
              <a:t>CMYK 0, 23, 88, 4</a:t>
            </a:r>
          </a:p>
        </p:txBody>
      </p:sp>
      <p:sp>
        <p:nvSpPr>
          <p:cNvPr id="30" name="color role">
            <a:extLst>
              <a:ext uri="{FF2B5EF4-FFF2-40B4-BE49-F238E27FC236}">
                <a16:creationId xmlns:a16="http://schemas.microsoft.com/office/drawing/2014/main" id="{D6243CB3-27DE-420E-A0B8-75EC3927E2D2}"/>
              </a:ext>
            </a:extLst>
          </p:cNvPr>
          <p:cNvSpPr>
            <a:spLocks noGrp="1"/>
          </p:cNvSpPr>
          <p:nvPr/>
        </p:nvSpPr>
        <p:spPr>
          <a:xfrm>
            <a:off x="8063519"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Assinatura, prioridade, insight e seleção</a:t>
            </a:r>
          </a:p>
        </p:txBody>
      </p:sp>
      <p:sp>
        <p:nvSpPr>
          <p:cNvPr id="31" name="swatch">
            <a:extLst>
              <a:ext uri="{FF2B5EF4-FFF2-40B4-BE49-F238E27FC236}">
                <a16:creationId xmlns:a16="http://schemas.microsoft.com/office/drawing/2014/main" id="{EEEE1B3A-F8FB-44D6-AF65-46266A15D7D1}"/>
              </a:ext>
            </a:extLst>
          </p:cNvPr>
          <p:cNvSpPr>
            <a:spLocks noGrp="1"/>
          </p:cNvSpPr>
          <p:nvPr/>
        </p:nvSpPr>
        <p:spPr>
          <a:xfrm>
            <a:off x="9942238" y="1847088"/>
            <a:ext cx="1698074" cy="713232"/>
          </a:xfrm>
          <a:prstGeom prst="rect">
            <a:avLst/>
          </a:prstGeom>
          <a:solidFill>
            <a:srgbClr val="0D4F34"/>
          </a:solidFill>
          <a:ln w="0">
            <a:noFill/>
            <a:prstDash val="solid"/>
          </a:ln>
        </p:spPr>
      </p:sp>
      <p:sp>
        <p:nvSpPr>
          <p:cNvPr id="32" name="color name">
            <a:extLst>
              <a:ext uri="{FF2B5EF4-FFF2-40B4-BE49-F238E27FC236}">
                <a16:creationId xmlns:a16="http://schemas.microsoft.com/office/drawing/2014/main" id="{1DB515AD-0CEE-4EF8-AF8E-91A0D9CDE4EC}"/>
              </a:ext>
            </a:extLst>
          </p:cNvPr>
          <p:cNvSpPr>
            <a:spLocks noGrp="1"/>
          </p:cNvSpPr>
          <p:nvPr/>
        </p:nvSpPr>
        <p:spPr>
          <a:xfrm>
            <a:off x="9942238" y="2670048"/>
            <a:ext cx="1698074" cy="201168"/>
          </a:xfrm>
          <a:prstGeom prst="rect">
            <a:avLst/>
          </a:prstGeom>
          <a:noFill/>
          <a:ln w="0">
            <a:noFill/>
            <a:prstDash val="solid"/>
          </a:ln>
        </p:spPr>
        <p:txBody>
          <a:bodyPr wrap="square" lIns="0" tIns="0" rIns="0" bIns="0">
            <a:noAutofit/>
          </a:bodyPr>
          <a:lstStyle/>
          <a:p>
            <a:r>
              <a:rPr sz="1600" b="1" i="0">
                <a:solidFill>
                  <a:srgbClr val="031A10"/>
                </a:solidFill>
                <a:latin typeface="Source Sans 3"/>
                <a:ea typeface="Source Sans 3"/>
                <a:cs typeface="Source Sans 3"/>
              </a:rPr>
              <a:t>Roxo Ameixa</a:t>
            </a:r>
          </a:p>
        </p:txBody>
      </p:sp>
      <p:sp>
        <p:nvSpPr>
          <p:cNvPr id="33" name="color specs">
            <a:extLst>
              <a:ext uri="{FF2B5EF4-FFF2-40B4-BE49-F238E27FC236}">
                <a16:creationId xmlns:a16="http://schemas.microsoft.com/office/drawing/2014/main" id="{29935187-B79C-48D2-8F32-BDAE8350EE89}"/>
              </a:ext>
            </a:extLst>
          </p:cNvPr>
          <p:cNvSpPr>
            <a:spLocks noGrp="1"/>
          </p:cNvSpPr>
          <p:nvPr/>
        </p:nvSpPr>
        <p:spPr>
          <a:xfrm>
            <a:off x="9942238" y="3030855"/>
            <a:ext cx="1698074" cy="603504"/>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#65236F</a:t>
            </a:r>
          </a:p>
          <a:p>
            <a:r>
              <a:rPr sz="1200" b="0" i="0">
                <a:solidFill>
                  <a:srgbClr val="031A10"/>
                </a:solidFill>
                <a:latin typeface="Source Sans 3"/>
                <a:ea typeface="Source Sans 3"/>
                <a:cs typeface="Source Sans 3"/>
              </a:rPr>
              <a:t>RGB 101, 35, 111</a:t>
            </a:r>
          </a:p>
          <a:p>
            <a:r>
              <a:rPr sz="1200" b="0" i="0">
                <a:solidFill>
                  <a:srgbClr val="031A10"/>
                </a:solidFill>
                <a:latin typeface="Source Sans 3"/>
                <a:ea typeface="Source Sans 3"/>
                <a:cs typeface="Source Sans 3"/>
              </a:rPr>
              <a:t>CMYK 9, 68, 0, 56</a:t>
            </a:r>
          </a:p>
        </p:txBody>
      </p:sp>
      <p:sp>
        <p:nvSpPr>
          <p:cNvPr id="34" name="color role">
            <a:extLst>
              <a:ext uri="{FF2B5EF4-FFF2-40B4-BE49-F238E27FC236}">
                <a16:creationId xmlns:a16="http://schemas.microsoft.com/office/drawing/2014/main" id="{6787F4C3-C258-470B-A006-924D1247FD54}"/>
              </a:ext>
            </a:extLst>
          </p:cNvPr>
          <p:cNvSpPr>
            <a:spLocks noGrp="1"/>
          </p:cNvSpPr>
          <p:nvPr/>
        </p:nvSpPr>
        <p:spPr>
          <a:xfrm>
            <a:off x="9942238" y="3990975"/>
            <a:ext cx="1698074" cy="475488"/>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Inovação, IA, agentes e experimentação</a:t>
            </a:r>
          </a:p>
        </p:txBody>
      </p:sp>
      <p:sp>
        <p:nvSpPr>
          <p:cNvPr id="35" name="dataviz title">
            <a:extLst>
              <a:ext uri="{FF2B5EF4-FFF2-40B4-BE49-F238E27FC236}">
                <a16:creationId xmlns:a16="http://schemas.microsoft.com/office/drawing/2014/main" id="{5C508D42-3F4C-4EAB-8E28-494A96074CCF}"/>
              </a:ext>
            </a:extLst>
          </p:cNvPr>
          <p:cNvSpPr>
            <a:spLocks noGrp="1"/>
          </p:cNvSpPr>
          <p:nvPr/>
        </p:nvSpPr>
        <p:spPr>
          <a:xfrm>
            <a:off x="548640" y="4828032"/>
            <a:ext cx="2926080" cy="256032"/>
          </a:xfrm>
          <a:prstGeom prst="rect">
            <a:avLst/>
          </a:prstGeom>
          <a:noFill/>
          <a:ln w="0">
            <a:noFill/>
            <a:prstDash val="solid"/>
          </a:ln>
        </p:spPr>
        <p:txBody>
          <a:bodyPr wrap="square" lIns="0" tIns="0" rIns="0" bIns="0">
            <a:noAutofit/>
          </a:bodyPr>
          <a:lstStyle/>
          <a:p>
            <a:r>
              <a:rPr sz="1000" b="1" i="0">
                <a:solidFill>
                  <a:srgbClr val="031A10"/>
                </a:solidFill>
                <a:latin typeface="Source Sans 3"/>
                <a:ea typeface="Source Sans 3"/>
                <a:cs typeface="Source Sans 3"/>
              </a:rPr>
              <a:t>Sequência recomendada de dataviz</a:t>
            </a:r>
          </a:p>
        </p:txBody>
      </p:sp>
      <p:sp>
        <p:nvSpPr>
          <p:cNvPr id="36" name="dataviz color">
            <a:extLst>
              <a:ext uri="{FF2B5EF4-FFF2-40B4-BE49-F238E27FC236}">
                <a16:creationId xmlns:a16="http://schemas.microsoft.com/office/drawing/2014/main" id="{5F935AE4-5D2A-4C2B-AA77-1025CBCA571C}"/>
              </a:ext>
            </a:extLst>
          </p:cNvPr>
          <p:cNvSpPr>
            <a:spLocks noGrp="1"/>
          </p:cNvSpPr>
          <p:nvPr/>
        </p:nvSpPr>
        <p:spPr>
          <a:xfrm>
            <a:off x="548640" y="5212080"/>
            <a:ext cx="475488" cy="310896"/>
          </a:xfrm>
          <a:prstGeom prst="rect">
            <a:avLst/>
          </a:prstGeom>
          <a:solidFill>
            <a:srgbClr val="167B52"/>
          </a:solidFill>
          <a:ln w="0">
            <a:noFill/>
            <a:prstDash val="solid"/>
          </a:ln>
        </p:spPr>
      </p:sp>
      <p:sp>
        <p:nvSpPr>
          <p:cNvPr id="37" name="dataviz number">
            <a:extLst>
              <a:ext uri="{FF2B5EF4-FFF2-40B4-BE49-F238E27FC236}">
                <a16:creationId xmlns:a16="http://schemas.microsoft.com/office/drawing/2014/main" id="{A0F72B31-C9E4-44D0-9EF7-2EB6D1C1D205}"/>
              </a:ext>
            </a:extLst>
          </p:cNvPr>
          <p:cNvSpPr>
            <a:spLocks noGrp="1"/>
          </p:cNvSpPr>
          <p:nvPr/>
        </p:nvSpPr>
        <p:spPr>
          <a:xfrm>
            <a:off x="548640"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1</a:t>
            </a:r>
          </a:p>
        </p:txBody>
      </p:sp>
      <p:sp>
        <p:nvSpPr>
          <p:cNvPr id="38" name="dataviz color">
            <a:extLst>
              <a:ext uri="{FF2B5EF4-FFF2-40B4-BE49-F238E27FC236}">
                <a16:creationId xmlns:a16="http://schemas.microsoft.com/office/drawing/2014/main" id="{36E9490A-70F8-4070-9A9C-7B768AD1AC73}"/>
              </a:ext>
            </a:extLst>
          </p:cNvPr>
          <p:cNvSpPr>
            <a:spLocks noGrp="1"/>
          </p:cNvSpPr>
          <p:nvPr/>
        </p:nvSpPr>
        <p:spPr>
          <a:xfrm>
            <a:off x="1207008" y="5212080"/>
            <a:ext cx="475488" cy="310896"/>
          </a:xfrm>
          <a:prstGeom prst="rect">
            <a:avLst/>
          </a:prstGeom>
          <a:solidFill>
            <a:srgbClr val="167B52"/>
          </a:solidFill>
          <a:ln w="0">
            <a:noFill/>
            <a:prstDash val="solid"/>
          </a:ln>
        </p:spPr>
      </p:sp>
      <p:sp>
        <p:nvSpPr>
          <p:cNvPr id="39" name="dataviz number">
            <a:extLst>
              <a:ext uri="{FF2B5EF4-FFF2-40B4-BE49-F238E27FC236}">
                <a16:creationId xmlns:a16="http://schemas.microsoft.com/office/drawing/2014/main" id="{E7B0038C-AF26-479A-8745-0D2A1380A043}"/>
              </a:ext>
            </a:extLst>
          </p:cNvPr>
          <p:cNvSpPr>
            <a:spLocks noGrp="1"/>
          </p:cNvSpPr>
          <p:nvPr/>
        </p:nvSpPr>
        <p:spPr>
          <a:xfrm>
            <a:off x="1207008"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2</a:t>
            </a:r>
          </a:p>
        </p:txBody>
      </p:sp>
      <p:sp>
        <p:nvSpPr>
          <p:cNvPr id="40" name="dataviz color">
            <a:extLst>
              <a:ext uri="{FF2B5EF4-FFF2-40B4-BE49-F238E27FC236}">
                <a16:creationId xmlns:a16="http://schemas.microsoft.com/office/drawing/2014/main" id="{5F1FA96C-28AF-428F-9033-490B6B919488}"/>
              </a:ext>
            </a:extLst>
          </p:cNvPr>
          <p:cNvSpPr>
            <a:spLocks noGrp="1"/>
          </p:cNvSpPr>
          <p:nvPr/>
        </p:nvSpPr>
        <p:spPr>
          <a:xfrm>
            <a:off x="1865376" y="5212080"/>
            <a:ext cx="475488" cy="310896"/>
          </a:xfrm>
          <a:prstGeom prst="rect">
            <a:avLst/>
          </a:prstGeom>
          <a:solidFill>
            <a:srgbClr val="62D6A4"/>
          </a:solidFill>
          <a:ln w="0">
            <a:noFill/>
            <a:prstDash val="solid"/>
          </a:ln>
        </p:spPr>
      </p:sp>
      <p:sp>
        <p:nvSpPr>
          <p:cNvPr id="41" name="dataviz number">
            <a:extLst>
              <a:ext uri="{FF2B5EF4-FFF2-40B4-BE49-F238E27FC236}">
                <a16:creationId xmlns:a16="http://schemas.microsoft.com/office/drawing/2014/main" id="{BE4DFC82-4E70-4C4A-9436-D4A1DCC7C739}"/>
              </a:ext>
            </a:extLst>
          </p:cNvPr>
          <p:cNvSpPr>
            <a:spLocks noGrp="1"/>
          </p:cNvSpPr>
          <p:nvPr/>
        </p:nvSpPr>
        <p:spPr>
          <a:xfrm>
            <a:off x="1865376"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3</a:t>
            </a:r>
          </a:p>
        </p:txBody>
      </p:sp>
      <p:sp>
        <p:nvSpPr>
          <p:cNvPr id="42" name="dataviz color">
            <a:extLst>
              <a:ext uri="{FF2B5EF4-FFF2-40B4-BE49-F238E27FC236}">
                <a16:creationId xmlns:a16="http://schemas.microsoft.com/office/drawing/2014/main" id="{5E18876F-52D4-4896-818E-5CD19895A30A}"/>
              </a:ext>
            </a:extLst>
          </p:cNvPr>
          <p:cNvSpPr>
            <a:spLocks noGrp="1"/>
          </p:cNvSpPr>
          <p:nvPr/>
        </p:nvSpPr>
        <p:spPr>
          <a:xfrm>
            <a:off x="2523744" y="5212080"/>
            <a:ext cx="475488" cy="310896"/>
          </a:xfrm>
          <a:prstGeom prst="rect">
            <a:avLst/>
          </a:prstGeom>
          <a:solidFill>
            <a:srgbClr val="0D4F34"/>
          </a:solidFill>
          <a:ln w="0">
            <a:noFill/>
            <a:prstDash val="solid"/>
          </a:ln>
        </p:spPr>
      </p:sp>
      <p:sp>
        <p:nvSpPr>
          <p:cNvPr id="43" name="dataviz number">
            <a:extLst>
              <a:ext uri="{FF2B5EF4-FFF2-40B4-BE49-F238E27FC236}">
                <a16:creationId xmlns:a16="http://schemas.microsoft.com/office/drawing/2014/main" id="{CB4C418B-2CF5-4952-BC71-970F02F60244}"/>
              </a:ext>
            </a:extLst>
          </p:cNvPr>
          <p:cNvSpPr>
            <a:spLocks noGrp="1"/>
          </p:cNvSpPr>
          <p:nvPr/>
        </p:nvSpPr>
        <p:spPr>
          <a:xfrm>
            <a:off x="2523744"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4</a:t>
            </a:r>
          </a:p>
        </p:txBody>
      </p:sp>
      <p:sp>
        <p:nvSpPr>
          <p:cNvPr id="44" name="dataviz color">
            <a:extLst>
              <a:ext uri="{FF2B5EF4-FFF2-40B4-BE49-F238E27FC236}">
                <a16:creationId xmlns:a16="http://schemas.microsoft.com/office/drawing/2014/main" id="{4D628E44-046C-4CF3-A049-EE054C511E36}"/>
              </a:ext>
            </a:extLst>
          </p:cNvPr>
          <p:cNvSpPr>
            <a:spLocks noGrp="1"/>
          </p:cNvSpPr>
          <p:nvPr/>
        </p:nvSpPr>
        <p:spPr>
          <a:xfrm>
            <a:off x="3182112" y="5212080"/>
            <a:ext cx="475488" cy="310896"/>
          </a:xfrm>
          <a:prstGeom prst="rect">
            <a:avLst/>
          </a:prstGeom>
          <a:solidFill>
            <a:srgbClr val="90A99B"/>
          </a:solidFill>
          <a:ln w="0">
            <a:noFill/>
            <a:prstDash val="solid"/>
          </a:ln>
        </p:spPr>
      </p:sp>
      <p:sp>
        <p:nvSpPr>
          <p:cNvPr id="45" name="dataviz number">
            <a:extLst>
              <a:ext uri="{FF2B5EF4-FFF2-40B4-BE49-F238E27FC236}">
                <a16:creationId xmlns:a16="http://schemas.microsoft.com/office/drawing/2014/main" id="{3760594B-824A-46C4-A1DA-8F8E1BA62AB6}"/>
              </a:ext>
            </a:extLst>
          </p:cNvPr>
          <p:cNvSpPr>
            <a:spLocks noGrp="1"/>
          </p:cNvSpPr>
          <p:nvPr/>
        </p:nvSpPr>
        <p:spPr>
          <a:xfrm>
            <a:off x="3182112"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5</a:t>
            </a:r>
          </a:p>
        </p:txBody>
      </p:sp>
      <p:sp>
        <p:nvSpPr>
          <p:cNvPr id="46" name="dataviz color">
            <a:extLst>
              <a:ext uri="{FF2B5EF4-FFF2-40B4-BE49-F238E27FC236}">
                <a16:creationId xmlns:a16="http://schemas.microsoft.com/office/drawing/2014/main" id="{E7863A3D-10B7-49B8-9AEB-1F3B3F0DA882}"/>
              </a:ext>
            </a:extLst>
          </p:cNvPr>
          <p:cNvSpPr>
            <a:spLocks noGrp="1"/>
          </p:cNvSpPr>
          <p:nvPr/>
        </p:nvSpPr>
        <p:spPr>
          <a:xfrm>
            <a:off x="3840480" y="5212080"/>
            <a:ext cx="475488" cy="310896"/>
          </a:xfrm>
          <a:prstGeom prst="rect">
            <a:avLst/>
          </a:prstGeom>
          <a:solidFill>
            <a:srgbClr val="D7F7E4"/>
          </a:solidFill>
          <a:ln w="0">
            <a:noFill/>
            <a:prstDash val="solid"/>
          </a:ln>
        </p:spPr>
      </p:sp>
      <p:sp>
        <p:nvSpPr>
          <p:cNvPr id="47" name="dataviz number">
            <a:extLst>
              <a:ext uri="{FF2B5EF4-FFF2-40B4-BE49-F238E27FC236}">
                <a16:creationId xmlns:a16="http://schemas.microsoft.com/office/drawing/2014/main" id="{4B551E8C-59D0-4589-B4FB-C63D28F09608}"/>
              </a:ext>
            </a:extLst>
          </p:cNvPr>
          <p:cNvSpPr>
            <a:spLocks noGrp="1"/>
          </p:cNvSpPr>
          <p:nvPr/>
        </p:nvSpPr>
        <p:spPr>
          <a:xfrm>
            <a:off x="3840480" y="5568696"/>
            <a:ext cx="475488" cy="146304"/>
          </a:xfrm>
          <a:prstGeom prst="rect">
            <a:avLst/>
          </a:prstGeom>
          <a:noFill/>
          <a:ln w="0">
            <a:noFill/>
            <a:prstDash val="solid"/>
          </a:ln>
        </p:spPr>
        <p:txBody>
          <a:bodyPr wrap="square" lIns="0" tIns="0" rIns="0" bIns="0">
            <a:noAutofit/>
          </a:bodyPr>
          <a:lstStyle/>
          <a:p>
            <a:pPr algn="ctr">
              <a:buNone/>
            </a:pPr>
            <a:r>
              <a:rPr sz="700" b="0" i="0">
                <a:solidFill>
                  <a:srgbClr val="031A10"/>
                </a:solidFill>
                <a:latin typeface="Source Sans 3"/>
                <a:ea typeface="Source Sans 3"/>
                <a:cs typeface="Source Sans 3"/>
              </a:rPr>
              <a:t>6</a:t>
            </a:r>
          </a:p>
        </p:txBody>
      </p:sp>
      <p:sp>
        <p:nvSpPr>
          <p:cNvPr id="48" name="dataviz note">
            <a:extLst>
              <a:ext uri="{FF2B5EF4-FFF2-40B4-BE49-F238E27FC236}">
                <a16:creationId xmlns:a16="http://schemas.microsoft.com/office/drawing/2014/main" id="{00285741-031C-48AA-94DB-502AA67A0E6F}"/>
              </a:ext>
            </a:extLst>
          </p:cNvPr>
          <p:cNvSpPr>
            <a:spLocks noGrp="1"/>
          </p:cNvSpPr>
          <p:nvPr/>
        </p:nvSpPr>
        <p:spPr>
          <a:xfrm>
            <a:off x="4739642" y="5084064"/>
            <a:ext cx="7080883" cy="822960"/>
          </a:xfrm>
          <a:prstGeom prst="rect">
            <a:avLst/>
          </a:prstGeom>
          <a:noFill/>
          <a:ln w="0">
            <a:noFill/>
            <a:prstDash val="solid"/>
          </a:ln>
        </p:spPr>
        <p:txBody>
          <a:bodyPr wrap="square" lIns="0" tIns="0" rIns="0" bIns="0">
            <a:noAutofit/>
          </a:bodyPr>
          <a:lstStyle/>
          <a:p>
            <a:r>
              <a:rPr sz="1200" b="0" i="0">
                <a:solidFill>
                  <a:srgbClr val="031A10"/>
                </a:solidFill>
                <a:latin typeface="Newsreader"/>
                <a:ea typeface="Newsreader"/>
                <a:cs typeface="Newsreader"/>
              </a:rPr>
              <a:t>Neutros estruturam a composição. Azul é funcional. Amarelo é assinatura e ênfase.</a:t>
            </a:r>
          </a:p>
          <a:p>
            <a:r>
              <a:rPr sz="1200" b="0" i="0">
                <a:solidFill>
                  <a:srgbClr val="031A10"/>
                </a:solidFill>
                <a:latin typeface="Newsreader"/>
                <a:ea typeface="Newsreader"/>
                <a:cs typeface="Newsreader"/>
              </a:rPr>
              <a:t>Roxo identifica inovação e IA. Evite dar o mesmo peso visual às três famílias de destaque.</a:t>
            </a:r>
          </a:p>
        </p:txBody>
      </p:sp>
      <p:sp>
        <p:nvSpPr>
          <p:cNvPr id="3" name="Shape 2">
            <a:extLst>
              <a:ext uri="{FF2B5EF4-FFF2-40B4-BE49-F238E27FC236}">
                <a16:creationId xmlns:a16="http://schemas.microsoft.com/office/drawing/2014/main" id="{7AAD5FF8-A0C3-BB59-BEFE-B0C0FF4A87DA}"/>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AF006BDD-998D-1387-0BD3-3B5FF518FAEB}"/>
              </a:ext>
            </a:extLst>
          </p:cNvPr>
          <p:cNvGrpSpPr/>
          <p:nvPr userDrawn="1"/>
        </p:nvGrpSpPr>
        <p:grpSpPr>
          <a:xfrm>
            <a:off x="0" y="0"/>
            <a:ext cx="840000" cy="840000"/>
            <a:chOff x="0" y="0"/>
            <a:chExt cx="840000" cy="840000"/>
          </a:xfrm>
        </p:grpSpPr>
        <p:sp>
          <p:nvSpPr>
            <p:cNvPr id="4" name="PX1">
              <a:extLst>
                <a:ext uri="{FF2B5EF4-FFF2-40B4-BE49-F238E27FC236}">
                  <a16:creationId xmlns:a16="http://schemas.microsoft.com/office/drawing/2014/main" id="{F5FE1BF4-550A-12FD-9135-0A02F58FE459}"/>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2">
              <a:extLst>
                <a:ext uri="{FF2B5EF4-FFF2-40B4-BE49-F238E27FC236}">
                  <a16:creationId xmlns:a16="http://schemas.microsoft.com/office/drawing/2014/main" id="{D57EABF0-AC0D-0304-AC46-4E69ABFB2BCA}"/>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8ADFC741-54B2-004B-CCFF-26A22FBD8186}"/>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PX5">
              <a:extLst>
                <a:ext uri="{FF2B5EF4-FFF2-40B4-BE49-F238E27FC236}">
                  <a16:creationId xmlns:a16="http://schemas.microsoft.com/office/drawing/2014/main" id="{B0DC22A4-AF42-2172-9887-40B549D79C22}"/>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1" name="PX6">
              <a:extLst>
                <a:ext uri="{FF2B5EF4-FFF2-40B4-BE49-F238E27FC236}">
                  <a16:creationId xmlns:a16="http://schemas.microsoft.com/office/drawing/2014/main" id="{8D0A1D0D-05D1-06BB-FA19-C54ACC3CD7DE}"/>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2 · MARCA · Tipografia" preserve="1">
  <p:cSld name="Guia · Tipografia">
    <p:spTree>
      <p:nvGrpSpPr>
        <p:cNvPr id="1" name=""/>
        <p:cNvGrpSpPr/>
        <p:nvPr/>
      </p:nvGrpSpPr>
      <p:grpSpPr>
        <a:xfrm>
          <a:off x="0" y="0"/>
          <a:ext cx="0" cy="0"/>
          <a:chOff x="0" y="0"/>
          <a:chExt cx="0" cy="0"/>
        </a:xfrm>
      </p:grpSpPr>
      <p:sp>
        <p:nvSpPr>
          <p:cNvPr id="25" name="NUM_PAGINA">
            <a:extLst>
              <a:ext uri="{FF2B5EF4-FFF2-40B4-BE49-F238E27FC236}">
                <a16:creationId xmlns:a16="http://schemas.microsoft.com/office/drawing/2014/main" id="{9BB6F60F-92D1-413A-9002-64D5F5BA334E}"/>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27" name="MARCA_TITULO">
            <a:extLst>
              <a:ext uri="{FF2B5EF4-FFF2-40B4-BE49-F238E27FC236}">
                <a16:creationId xmlns:a16="http://schemas.microsoft.com/office/drawing/2014/main" id="{7AB4ADD9-915C-424A-A1C8-C7B3B66A6152}"/>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dirty="0">
                <a:solidFill>
                  <a:srgbClr val="031A10"/>
                </a:solidFill>
                <a:latin typeface="Bricolage Grotesque"/>
                <a:ea typeface="Bricolage Grotesque"/>
                <a:cs typeface="Bricolage Grotesque"/>
              </a:rPr>
              <a:t>Escala </a:t>
            </a:r>
            <a:r>
              <a:rPr sz="3200" b="1" dirty="0" err="1">
                <a:solidFill>
                  <a:srgbClr val="031A10"/>
                </a:solidFill>
                <a:latin typeface="Bricolage Grotesque"/>
                <a:ea typeface="Bricolage Grotesque"/>
                <a:cs typeface="Bricolage Grotesque"/>
              </a:rPr>
              <a:t>tipográfica</a:t>
            </a:r>
            <a:endParaRPr sz="3200" b="1" dirty="0">
              <a:solidFill>
                <a:srgbClr val="031A10"/>
              </a:solidFill>
              <a:latin typeface="Bricolage Grotesque"/>
              <a:ea typeface="Bricolage Grotesque"/>
              <a:cs typeface="Bricolage Grotesque"/>
            </a:endParaRPr>
          </a:p>
        </p:txBody>
      </p:sp>
      <p:sp>
        <p:nvSpPr>
          <p:cNvPr id="2" name="MARCA_SUBTITULO">
            <a:extLst>
              <a:ext uri="{FF2B5EF4-FFF2-40B4-BE49-F238E27FC236}">
                <a16:creationId xmlns:a16="http://schemas.microsoft.com/office/drawing/2014/main" id="{5744DEB8-A615-4BDF-8DA1-BB1DCE15AF99}"/>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lang="es-419" sz="2400" b="0" i="1" spc="-100" dirty="0" err="1">
                <a:solidFill>
                  <a:srgbClr val="031A10"/>
                </a:solidFill>
                <a:latin typeface="Bricolage Grotesque"/>
                <a:ea typeface="Bricolage Grotesque"/>
                <a:cs typeface="Bricolage Grotesque"/>
              </a:rPr>
              <a:t>Bricolage</a:t>
            </a:r>
            <a:r>
              <a:rPr lang="es-419" sz="2400" b="0" i="1" spc="-100" dirty="0">
                <a:solidFill>
                  <a:srgbClr val="031A10"/>
                </a:solidFill>
                <a:latin typeface="Bricolage Grotesque"/>
                <a:ea typeface="Bricolage Grotesque"/>
                <a:cs typeface="Bricolage Grotesque"/>
              </a:rPr>
              <a:t> Grotesque </a:t>
            </a:r>
            <a:r>
              <a:rPr sz="2400" b="0" i="1" spc="-100" dirty="0">
                <a:solidFill>
                  <a:srgbClr val="031A10"/>
                </a:solidFill>
                <a:latin typeface="Bricolage Grotesque"/>
                <a:ea typeface="Bricolage Grotesque"/>
                <a:cs typeface="Bricolage Grotesque"/>
              </a:rPr>
              <a:t>é a base</a:t>
            </a:r>
            <a:r>
              <a:rPr lang="pt-BR" sz="2400" b="0" i="1" spc="-100" dirty="0">
                <a:solidFill>
                  <a:srgbClr val="031A10"/>
                </a:solidFill>
                <a:latin typeface="Bricolage Grotesque"/>
                <a:ea typeface="Bricolage Grotesque"/>
                <a:cs typeface="Bricolage Grotesque"/>
              </a:rPr>
              <a:t> para os títulos</a:t>
            </a:r>
          </a:p>
          <a:p>
            <a:pPr lvl="0">
              <a:buNone/>
            </a:pPr>
            <a:r>
              <a:rPr lang="pt-BR" sz="2400" b="0" i="1" spc="-100" dirty="0" err="1">
                <a:solidFill>
                  <a:srgbClr val="031A10"/>
                </a:solidFill>
                <a:latin typeface="+mn-lt"/>
                <a:ea typeface="Bricolage Grotesque"/>
                <a:cs typeface="Bricolage Grotesque"/>
              </a:rPr>
              <a:t>Newsreader</a:t>
            </a:r>
            <a:r>
              <a:rPr lang="pt-BR" sz="2400" b="0" i="1" spc="-100" dirty="0">
                <a:solidFill>
                  <a:srgbClr val="031A10"/>
                </a:solidFill>
                <a:latin typeface="+mn-lt"/>
                <a:ea typeface="Bricolage Grotesque"/>
                <a:cs typeface="Bricolage Grotesque"/>
              </a:rPr>
              <a:t> é a base para corpo de texto</a:t>
            </a:r>
          </a:p>
          <a:p>
            <a:pPr lvl="0">
              <a:buNone/>
            </a:pPr>
            <a:endParaRPr sz="2400" b="0" i="1" spc="-100" dirty="0">
              <a:solidFill>
                <a:srgbClr val="031A10"/>
              </a:solidFill>
              <a:latin typeface="Bricolage Grotesque"/>
              <a:ea typeface="Bricolage Grotesque"/>
              <a:cs typeface="Bricolage Grotesque"/>
            </a:endParaRPr>
          </a:p>
        </p:txBody>
      </p:sp>
      <p:sp>
        <p:nvSpPr>
          <p:cNvPr id="36" name="TIPO_AMOSTRA_0">
            <a:extLst>
              <a:ext uri="{FF2B5EF4-FFF2-40B4-BE49-F238E27FC236}">
                <a16:creationId xmlns:a16="http://schemas.microsoft.com/office/drawing/2014/main" id="{3CD34A67-5EF8-49A4-9D43-931E4419124F}"/>
              </a:ext>
            </a:extLst>
          </p:cNvPr>
          <p:cNvSpPr>
            <a:spLocks noGrp="1"/>
          </p:cNvSpPr>
          <p:nvPr/>
        </p:nvSpPr>
        <p:spPr>
          <a:xfrm>
            <a:off x="548640" y="2296645"/>
            <a:ext cx="4023360" cy="56896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2800" b="1">
                <a:solidFill>
                  <a:srgbClr val="031A10"/>
                </a:solidFill>
                <a:latin typeface="Bricolage Grotesque"/>
                <a:ea typeface="Bricolage Grotesque"/>
                <a:cs typeface="Bricolage Grotesque"/>
              </a:rPr>
              <a:t>Título da página</a:t>
            </a:r>
          </a:p>
        </p:txBody>
      </p:sp>
      <p:sp>
        <p:nvSpPr>
          <p:cNvPr id="37" name="TIPO_SPEC_0">
            <a:extLst>
              <a:ext uri="{FF2B5EF4-FFF2-40B4-BE49-F238E27FC236}">
                <a16:creationId xmlns:a16="http://schemas.microsoft.com/office/drawing/2014/main" id="{45DD5AF0-2DAE-40FE-9056-CE6694DDFA84}"/>
              </a:ext>
            </a:extLst>
          </p:cNvPr>
          <p:cNvSpPr>
            <a:spLocks noGrp="1"/>
          </p:cNvSpPr>
          <p:nvPr/>
        </p:nvSpPr>
        <p:spPr>
          <a:xfrm>
            <a:off x="3966812" y="2499845"/>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28 pt · Bold · entrelinha 0,85</a:t>
            </a:r>
          </a:p>
        </p:txBody>
      </p:sp>
      <p:sp>
        <p:nvSpPr>
          <p:cNvPr id="38" name="TIPO_AMOSTRA_1">
            <a:extLst>
              <a:ext uri="{FF2B5EF4-FFF2-40B4-BE49-F238E27FC236}">
                <a16:creationId xmlns:a16="http://schemas.microsoft.com/office/drawing/2014/main" id="{038BE98B-0AE4-4B50-A1C5-547B07EF265B}"/>
              </a:ext>
            </a:extLst>
          </p:cNvPr>
          <p:cNvSpPr>
            <a:spLocks noGrp="1"/>
          </p:cNvSpPr>
          <p:nvPr/>
        </p:nvSpPr>
        <p:spPr>
          <a:xfrm>
            <a:off x="548640" y="3052549"/>
            <a:ext cx="4023360" cy="42672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2000" b="0" i="1" spc="-100">
                <a:solidFill>
                  <a:srgbClr val="167B52"/>
                </a:solidFill>
                <a:latin typeface="Source Sans 3"/>
                <a:ea typeface="Source Sans 3"/>
                <a:cs typeface="Source Sans 3"/>
              </a:rPr>
              <a:t>Subtítulo de apoio</a:t>
            </a:r>
          </a:p>
        </p:txBody>
      </p:sp>
      <p:sp>
        <p:nvSpPr>
          <p:cNvPr id="39" name="TIPO_SPEC_1">
            <a:extLst>
              <a:ext uri="{FF2B5EF4-FFF2-40B4-BE49-F238E27FC236}">
                <a16:creationId xmlns:a16="http://schemas.microsoft.com/office/drawing/2014/main" id="{A9D08547-6C92-4C5D-B075-9361281E888B}"/>
              </a:ext>
            </a:extLst>
          </p:cNvPr>
          <p:cNvSpPr>
            <a:spLocks noGrp="1"/>
          </p:cNvSpPr>
          <p:nvPr/>
        </p:nvSpPr>
        <p:spPr>
          <a:xfrm>
            <a:off x="3966812" y="3255749"/>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20 pt · Regular Italic · entrelinha 0,85</a:t>
            </a:r>
          </a:p>
        </p:txBody>
      </p:sp>
      <p:sp>
        <p:nvSpPr>
          <p:cNvPr id="40" name="TIPO_AMOSTRA_2">
            <a:extLst>
              <a:ext uri="{FF2B5EF4-FFF2-40B4-BE49-F238E27FC236}">
                <a16:creationId xmlns:a16="http://schemas.microsoft.com/office/drawing/2014/main" id="{4D6B96DC-AF6E-4A27-98FD-DEDD0C5742A0}"/>
              </a:ext>
            </a:extLst>
          </p:cNvPr>
          <p:cNvSpPr>
            <a:spLocks noGrp="1"/>
          </p:cNvSpPr>
          <p:nvPr/>
        </p:nvSpPr>
        <p:spPr>
          <a:xfrm>
            <a:off x="548640" y="3656053"/>
            <a:ext cx="4023360" cy="35560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2000">
                <a:solidFill>
                  <a:srgbClr val="031A10"/>
                </a:solidFill>
                <a:latin typeface="Source Sans 3"/>
                <a:ea typeface="Source Sans 3"/>
                <a:cs typeface="Source Sans 3"/>
              </a:rPr>
              <a:t>Corpo nível 1</a:t>
            </a:r>
          </a:p>
        </p:txBody>
      </p:sp>
      <p:sp>
        <p:nvSpPr>
          <p:cNvPr id="41" name="TIPO_SPEC_2">
            <a:extLst>
              <a:ext uri="{FF2B5EF4-FFF2-40B4-BE49-F238E27FC236}">
                <a16:creationId xmlns:a16="http://schemas.microsoft.com/office/drawing/2014/main" id="{FD6B3894-D460-4529-9D67-A6EF7D197FBE}"/>
              </a:ext>
            </a:extLst>
          </p:cNvPr>
          <p:cNvSpPr>
            <a:spLocks noGrp="1"/>
          </p:cNvSpPr>
          <p:nvPr/>
        </p:nvSpPr>
        <p:spPr>
          <a:xfrm>
            <a:off x="3966812" y="3686533"/>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20 pt · Regular</a:t>
            </a:r>
          </a:p>
        </p:txBody>
      </p:sp>
      <p:sp>
        <p:nvSpPr>
          <p:cNvPr id="42" name="TIPO_AMOSTRA_3">
            <a:extLst>
              <a:ext uri="{FF2B5EF4-FFF2-40B4-BE49-F238E27FC236}">
                <a16:creationId xmlns:a16="http://schemas.microsoft.com/office/drawing/2014/main" id="{08854109-3666-4EE4-B292-F8BD3120C588}"/>
              </a:ext>
            </a:extLst>
          </p:cNvPr>
          <p:cNvSpPr>
            <a:spLocks noGrp="1"/>
          </p:cNvSpPr>
          <p:nvPr/>
        </p:nvSpPr>
        <p:spPr>
          <a:xfrm>
            <a:off x="548640" y="4183357"/>
            <a:ext cx="4023360" cy="32004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1800">
                <a:solidFill>
                  <a:srgbClr val="031A10"/>
                </a:solidFill>
                <a:latin typeface="Source Sans 3"/>
                <a:ea typeface="Source Sans 3"/>
                <a:cs typeface="Source Sans 3"/>
              </a:rPr>
              <a:t>Corpo nível 2</a:t>
            </a:r>
          </a:p>
        </p:txBody>
      </p:sp>
      <p:sp>
        <p:nvSpPr>
          <p:cNvPr id="43" name="TIPO_SPEC_3">
            <a:extLst>
              <a:ext uri="{FF2B5EF4-FFF2-40B4-BE49-F238E27FC236}">
                <a16:creationId xmlns:a16="http://schemas.microsoft.com/office/drawing/2014/main" id="{187CC4A4-C640-4F25-AE47-51808F7DED8C}"/>
              </a:ext>
            </a:extLst>
          </p:cNvPr>
          <p:cNvSpPr>
            <a:spLocks noGrp="1"/>
          </p:cNvSpPr>
          <p:nvPr/>
        </p:nvSpPr>
        <p:spPr>
          <a:xfrm>
            <a:off x="3966812" y="4213837"/>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18 pt · Regular</a:t>
            </a:r>
          </a:p>
        </p:txBody>
      </p:sp>
      <p:sp>
        <p:nvSpPr>
          <p:cNvPr id="44" name="TIPO_AMOSTRA_4">
            <a:extLst>
              <a:ext uri="{FF2B5EF4-FFF2-40B4-BE49-F238E27FC236}">
                <a16:creationId xmlns:a16="http://schemas.microsoft.com/office/drawing/2014/main" id="{9B7FE60A-2450-4A28-9644-7126B81B09B4}"/>
              </a:ext>
            </a:extLst>
          </p:cNvPr>
          <p:cNvSpPr>
            <a:spLocks noGrp="1"/>
          </p:cNvSpPr>
          <p:nvPr/>
        </p:nvSpPr>
        <p:spPr>
          <a:xfrm>
            <a:off x="548640" y="4672561"/>
            <a:ext cx="4023360" cy="28448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1600">
                <a:solidFill>
                  <a:srgbClr val="031A10"/>
                </a:solidFill>
                <a:latin typeface="Source Sans 3"/>
                <a:ea typeface="Source Sans 3"/>
                <a:cs typeface="Source Sans 3"/>
              </a:rPr>
              <a:t>Corpo nível 3</a:t>
            </a:r>
          </a:p>
        </p:txBody>
      </p:sp>
      <p:sp>
        <p:nvSpPr>
          <p:cNvPr id="45" name="TIPO_SPEC_4">
            <a:extLst>
              <a:ext uri="{FF2B5EF4-FFF2-40B4-BE49-F238E27FC236}">
                <a16:creationId xmlns:a16="http://schemas.microsoft.com/office/drawing/2014/main" id="{D7458A74-B592-4CC7-B313-5FC573B98E22}"/>
              </a:ext>
            </a:extLst>
          </p:cNvPr>
          <p:cNvSpPr>
            <a:spLocks noGrp="1"/>
          </p:cNvSpPr>
          <p:nvPr/>
        </p:nvSpPr>
        <p:spPr>
          <a:xfrm>
            <a:off x="3966812" y="4703041"/>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16 pt · Regular</a:t>
            </a:r>
          </a:p>
        </p:txBody>
      </p:sp>
      <p:sp>
        <p:nvSpPr>
          <p:cNvPr id="46" name="TIPO_AMOSTRA_5">
            <a:extLst>
              <a:ext uri="{FF2B5EF4-FFF2-40B4-BE49-F238E27FC236}">
                <a16:creationId xmlns:a16="http://schemas.microsoft.com/office/drawing/2014/main" id="{14327448-0B39-4FFD-B43F-85C43EE65A18}"/>
              </a:ext>
            </a:extLst>
          </p:cNvPr>
          <p:cNvSpPr>
            <a:spLocks noGrp="1"/>
          </p:cNvSpPr>
          <p:nvPr/>
        </p:nvSpPr>
        <p:spPr>
          <a:xfrm>
            <a:off x="548640" y="5148049"/>
            <a:ext cx="4023360" cy="27432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1400">
                <a:solidFill>
                  <a:srgbClr val="031A10"/>
                </a:solidFill>
                <a:latin typeface="Source Sans 3"/>
                <a:ea typeface="Source Sans 3"/>
                <a:cs typeface="Source Sans 3"/>
              </a:rPr>
              <a:t>Corpo nível 4</a:t>
            </a:r>
          </a:p>
        </p:txBody>
      </p:sp>
      <p:sp>
        <p:nvSpPr>
          <p:cNvPr id="47" name="TIPO_SPEC_5">
            <a:extLst>
              <a:ext uri="{FF2B5EF4-FFF2-40B4-BE49-F238E27FC236}">
                <a16:creationId xmlns:a16="http://schemas.microsoft.com/office/drawing/2014/main" id="{0C88492D-DB15-4067-83A6-080665283F27}"/>
              </a:ext>
            </a:extLst>
          </p:cNvPr>
          <p:cNvSpPr>
            <a:spLocks noGrp="1"/>
          </p:cNvSpPr>
          <p:nvPr/>
        </p:nvSpPr>
        <p:spPr>
          <a:xfrm>
            <a:off x="3966812" y="5178529"/>
            <a:ext cx="2743200" cy="274320"/>
          </a:xfrm>
          <a:prstGeom prst="rect">
            <a:avLst/>
          </a:prstGeom>
          <a:noFill/>
        </p:spPr>
        <p:txBody>
          <a:bodyPr wrap="square" lIns="0" tIns="0" rIns="0" bIns="0" anchor="t">
            <a:noAutofit/>
          </a:bodyPr>
          <a:lstStyle/>
          <a:p>
            <a:pPr marL="0" indent="0" algn="l">
              <a:lnSpc>
                <a:spcPct val="100000"/>
              </a:lnSpc>
              <a:spcBef>
                <a:spcPts val="0"/>
              </a:spcBef>
              <a:spcAft>
                <a:spcPts val="600"/>
              </a:spcAft>
              <a:buNone/>
            </a:pPr>
            <a:r>
              <a:rPr sz="1200">
                <a:solidFill>
                  <a:srgbClr val="031A10"/>
                </a:solidFill>
                <a:latin typeface="Source Sans 3"/>
                <a:ea typeface="Source Sans 3"/>
                <a:cs typeface="Source Sans 3"/>
              </a:rPr>
              <a:t>14 pt · Regular · mínimo permitido</a:t>
            </a:r>
          </a:p>
        </p:txBody>
      </p:sp>
      <p:sp>
        <p:nvSpPr>
          <p:cNvPr id="48" name="TIPO_AMOSTRA_6">
            <a:extLst>
              <a:ext uri="{FF2B5EF4-FFF2-40B4-BE49-F238E27FC236}">
                <a16:creationId xmlns:a16="http://schemas.microsoft.com/office/drawing/2014/main" id="{A575B990-844F-4855-B8AD-1C29B39CA4EB}"/>
              </a:ext>
            </a:extLst>
          </p:cNvPr>
          <p:cNvSpPr>
            <a:spLocks noGrp="1"/>
          </p:cNvSpPr>
          <p:nvPr/>
        </p:nvSpPr>
        <p:spPr>
          <a:xfrm>
            <a:off x="548640" y="5623537"/>
            <a:ext cx="4023360" cy="27432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1200">
                <a:solidFill>
                  <a:srgbClr val="031A10"/>
                </a:solidFill>
                <a:latin typeface="Source Sans 3"/>
                <a:ea typeface="Source Sans 3"/>
                <a:cs typeface="Source Sans 3"/>
              </a:rPr>
              <a:t>Rodapé e número</a:t>
            </a:r>
          </a:p>
        </p:txBody>
      </p:sp>
      <p:sp>
        <p:nvSpPr>
          <p:cNvPr id="49" name="TIPO_SPEC_6">
            <a:extLst>
              <a:ext uri="{FF2B5EF4-FFF2-40B4-BE49-F238E27FC236}">
                <a16:creationId xmlns:a16="http://schemas.microsoft.com/office/drawing/2014/main" id="{F81A17EB-DD7B-4466-A792-31210C2A33C3}"/>
              </a:ext>
            </a:extLst>
          </p:cNvPr>
          <p:cNvSpPr>
            <a:spLocks noGrp="1"/>
          </p:cNvSpPr>
          <p:nvPr/>
        </p:nvSpPr>
        <p:spPr>
          <a:xfrm>
            <a:off x="3966812" y="5654017"/>
            <a:ext cx="2743200"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9 pt · Regular · RMFC Graphite</a:t>
            </a:r>
          </a:p>
        </p:txBody>
      </p:sp>
      <p:sp>
        <p:nvSpPr>
          <p:cNvPr id="50" name="TIPO_CAIXA">
            <a:extLst>
              <a:ext uri="{FF2B5EF4-FFF2-40B4-BE49-F238E27FC236}">
                <a16:creationId xmlns:a16="http://schemas.microsoft.com/office/drawing/2014/main" id="{80478AE8-8906-45A3-A64A-282123AB4469}"/>
              </a:ext>
            </a:extLst>
          </p:cNvPr>
          <p:cNvSpPr>
            <a:spLocks noGrp="1"/>
          </p:cNvSpPr>
          <p:nvPr/>
        </p:nvSpPr>
        <p:spPr>
          <a:xfrm>
            <a:off x="6710012" y="1960349"/>
            <a:ext cx="5219700" cy="4211575"/>
          </a:xfrm>
          <a:prstGeom prst="rect">
            <a:avLst/>
          </a:prstGeom>
          <a:solidFill>
            <a:srgbClr val="F2FFF7"/>
          </a:solidFill>
        </p:spPr>
        <p:txBody>
          <a:bodyPr wrap="square" lIns="90000" tIns="90000" rIns="90000" bIns="90000">
            <a:noAutofit/>
          </a:bodyPr>
          <a:lstStyle/>
          <a:p>
            <a:pPr marL="0" indent="0">
              <a:buNone/>
            </a:pPr>
            <a:endParaRPr/>
          </a:p>
        </p:txBody>
      </p:sp>
      <p:sp>
        <p:nvSpPr>
          <p:cNvPr id="51" name="TIPO_INSTALAR">
            <a:extLst>
              <a:ext uri="{FF2B5EF4-FFF2-40B4-BE49-F238E27FC236}">
                <a16:creationId xmlns:a16="http://schemas.microsoft.com/office/drawing/2014/main" id="{B980B16E-0777-43FD-94F2-B1872731D6F2}"/>
              </a:ext>
            </a:extLst>
          </p:cNvPr>
          <p:cNvSpPr>
            <a:spLocks noGrp="1"/>
          </p:cNvSpPr>
          <p:nvPr/>
        </p:nvSpPr>
        <p:spPr>
          <a:xfrm>
            <a:off x="6919742" y="2188950"/>
            <a:ext cx="4720570" cy="1920240"/>
          </a:xfrm>
          <a:prstGeom prst="rect">
            <a:avLst/>
          </a:prstGeom>
          <a:noFill/>
        </p:spPr>
        <p:txBody>
          <a:bodyPr wrap="square" lIns="0" tIns="0" rIns="0" bIns="0" anchor="t">
            <a:noAutofit/>
          </a:bodyPr>
          <a:lstStyle/>
          <a:p>
            <a:pPr marL="0" indent="0" algn="l">
              <a:lnSpc>
                <a:spcPct val="100000"/>
              </a:lnSpc>
              <a:spcBef>
                <a:spcPts val="0"/>
              </a:spcBef>
              <a:spcAft>
                <a:spcPts val="800"/>
              </a:spcAft>
              <a:buNone/>
            </a:pPr>
            <a:r>
              <a:rPr sz="1800" b="1" dirty="0">
                <a:solidFill>
                  <a:srgbClr val="031A10"/>
                </a:solidFill>
                <a:latin typeface="Newsreader"/>
                <a:ea typeface="Newsreader"/>
                <a:cs typeface="Newsreader"/>
              </a:rPr>
              <a:t>A </a:t>
            </a:r>
            <a:r>
              <a:rPr sz="1800" b="1" dirty="0" err="1">
                <a:solidFill>
                  <a:srgbClr val="031A10"/>
                </a:solidFill>
                <a:latin typeface="Newsreader"/>
                <a:ea typeface="Newsreader"/>
                <a:cs typeface="Newsreader"/>
              </a:rPr>
              <a:t>família</a:t>
            </a:r>
            <a:r>
              <a:rPr sz="1800" b="1" dirty="0">
                <a:solidFill>
                  <a:srgbClr val="031A10"/>
                </a:solidFill>
                <a:latin typeface="Newsreader"/>
                <a:ea typeface="Newsreader"/>
                <a:cs typeface="Newsreader"/>
              </a:rPr>
              <a:t> Fira</a:t>
            </a:r>
          </a:p>
          <a:p>
            <a:pPr marL="182880" indent="-182880" algn="l">
              <a:lnSpc>
                <a:spcPct val="100000"/>
              </a:lnSpc>
              <a:spcBef>
                <a:spcPts val="0"/>
              </a:spcBef>
              <a:spcAft>
                <a:spcPts val="600"/>
              </a:spcAft>
              <a:buChar char="•"/>
            </a:pPr>
            <a:r>
              <a:rPr sz="1400" dirty="0">
                <a:solidFill>
                  <a:srgbClr val="031A10"/>
                </a:solidFill>
                <a:latin typeface="Newsreader"/>
                <a:ea typeface="Newsreader"/>
                <a:cs typeface="Newsreader"/>
              </a:rPr>
              <a:t>Use Fira Sans </a:t>
            </a:r>
            <a:r>
              <a:rPr sz="1400" dirty="0" err="1">
                <a:solidFill>
                  <a:srgbClr val="031A10"/>
                </a:solidFill>
                <a:latin typeface="Newsreader"/>
                <a:ea typeface="Newsreader"/>
                <a:cs typeface="Newsreader"/>
              </a:rPr>
              <a:t>como</a:t>
            </a:r>
            <a:r>
              <a:rPr sz="1400" dirty="0">
                <a:solidFill>
                  <a:srgbClr val="031A10"/>
                </a:solidFill>
                <a:latin typeface="Newsreader"/>
                <a:ea typeface="Newsreader"/>
                <a:cs typeface="Newsreader"/>
              </a:rPr>
              <a:t> </a:t>
            </a:r>
            <a:r>
              <a:rPr sz="1400" dirty="0" err="1">
                <a:solidFill>
                  <a:srgbClr val="031A10"/>
                </a:solidFill>
                <a:latin typeface="Newsreader"/>
                <a:ea typeface="Newsreader"/>
                <a:cs typeface="Newsreader"/>
              </a:rPr>
              <a:t>tipografia</a:t>
            </a:r>
            <a:r>
              <a:rPr sz="1400" dirty="0">
                <a:solidFill>
                  <a:srgbClr val="031A10"/>
                </a:solidFill>
                <a:latin typeface="Newsreader"/>
                <a:ea typeface="Newsreader"/>
                <a:cs typeface="Newsreader"/>
              </a:rPr>
              <a:t> principal. Fira Sans </a:t>
            </a:r>
            <a:r>
              <a:rPr sz="1400" dirty="0" err="1">
                <a:solidFill>
                  <a:srgbClr val="031A10"/>
                </a:solidFill>
                <a:latin typeface="Newsreader"/>
                <a:ea typeface="Newsreader"/>
                <a:cs typeface="Newsreader"/>
              </a:rPr>
              <a:t>em</a:t>
            </a:r>
            <a:r>
              <a:rPr sz="1400" dirty="0">
                <a:solidFill>
                  <a:srgbClr val="031A10"/>
                </a:solidFill>
                <a:latin typeface="Newsreader"/>
                <a:ea typeface="Newsreader"/>
                <a:cs typeface="Newsreader"/>
              </a:rPr>
              <a:t> </a:t>
            </a:r>
            <a:r>
              <a:rPr sz="1400" dirty="0" err="1">
                <a:solidFill>
                  <a:srgbClr val="031A10"/>
                </a:solidFill>
                <a:latin typeface="Newsreader"/>
                <a:ea typeface="Newsreader"/>
                <a:cs typeface="Newsreader"/>
              </a:rPr>
              <a:t>tabelas</a:t>
            </a:r>
            <a:r>
              <a:rPr sz="1400" dirty="0">
                <a:solidFill>
                  <a:srgbClr val="031A10"/>
                </a:solidFill>
                <a:latin typeface="Newsreader"/>
                <a:ea typeface="Newsreader"/>
                <a:cs typeface="Newsreader"/>
              </a:rPr>
              <a:t>, </a:t>
            </a:r>
            <a:r>
              <a:rPr sz="1400" dirty="0" err="1">
                <a:solidFill>
                  <a:srgbClr val="031A10"/>
                </a:solidFill>
                <a:latin typeface="Newsreader"/>
                <a:ea typeface="Newsreader"/>
                <a:cs typeface="Newsreader"/>
              </a:rPr>
              <a:t>matrizes</a:t>
            </a:r>
            <a:r>
              <a:rPr sz="1400" dirty="0">
                <a:solidFill>
                  <a:srgbClr val="031A10"/>
                </a:solidFill>
                <a:latin typeface="Newsreader"/>
                <a:ea typeface="Newsreader"/>
                <a:cs typeface="Newsreader"/>
              </a:rPr>
              <a:t> e layouts </a:t>
            </a:r>
            <a:r>
              <a:rPr sz="1400" dirty="0" err="1">
                <a:solidFill>
                  <a:srgbClr val="031A10"/>
                </a:solidFill>
                <a:latin typeface="Newsreader"/>
                <a:ea typeface="Newsreader"/>
                <a:cs typeface="Newsreader"/>
              </a:rPr>
              <a:t>densos</a:t>
            </a:r>
            <a:r>
              <a:rPr sz="1400" dirty="0">
                <a:solidFill>
                  <a:srgbClr val="031A10"/>
                </a:solidFill>
                <a:latin typeface="Newsreader"/>
                <a:ea typeface="Newsreader"/>
                <a:cs typeface="Newsreader"/>
              </a:rPr>
              <a:t>. Fira Code </a:t>
            </a:r>
            <a:r>
              <a:rPr sz="1400" dirty="0" err="1">
                <a:solidFill>
                  <a:srgbClr val="031A10"/>
                </a:solidFill>
                <a:latin typeface="Newsreader"/>
                <a:ea typeface="Newsreader"/>
                <a:cs typeface="Newsreader"/>
              </a:rPr>
              <a:t>em</a:t>
            </a:r>
            <a:r>
              <a:rPr sz="1400" dirty="0">
                <a:solidFill>
                  <a:srgbClr val="031A10"/>
                </a:solidFill>
                <a:latin typeface="Newsreader"/>
                <a:ea typeface="Newsreader"/>
                <a:cs typeface="Newsreader"/>
              </a:rPr>
              <a:t> </a:t>
            </a:r>
            <a:r>
              <a:rPr sz="1400" dirty="0" err="1">
                <a:solidFill>
                  <a:srgbClr val="031A10"/>
                </a:solidFill>
                <a:latin typeface="Newsreader"/>
                <a:ea typeface="Newsreader"/>
                <a:cs typeface="Newsreader"/>
              </a:rPr>
              <a:t>código</a:t>
            </a:r>
            <a:r>
              <a:rPr sz="1400" dirty="0">
                <a:solidFill>
                  <a:srgbClr val="031A10"/>
                </a:solidFill>
                <a:latin typeface="Newsreader"/>
                <a:ea typeface="Newsreader"/>
                <a:cs typeface="Newsreader"/>
              </a:rPr>
              <a:t> e prompts. </a:t>
            </a:r>
            <a:r>
              <a:rPr sz="1400" dirty="0" err="1">
                <a:solidFill>
                  <a:srgbClr val="031A10"/>
                </a:solidFill>
                <a:latin typeface="Newsreader"/>
                <a:ea typeface="Newsreader"/>
                <a:cs typeface="Newsreader"/>
              </a:rPr>
              <a:t>Instale</a:t>
            </a:r>
            <a:r>
              <a:rPr sz="1400" dirty="0">
                <a:solidFill>
                  <a:srgbClr val="031A10"/>
                </a:solidFill>
                <a:latin typeface="Newsreader"/>
                <a:ea typeface="Newsreader"/>
                <a:cs typeface="Newsreader"/>
              </a:rPr>
              <a:t> as </a:t>
            </a:r>
            <a:r>
              <a:rPr sz="1400" dirty="0" err="1">
                <a:solidFill>
                  <a:srgbClr val="031A10"/>
                </a:solidFill>
                <a:latin typeface="Newsreader"/>
                <a:ea typeface="Newsreader"/>
                <a:cs typeface="Newsreader"/>
              </a:rPr>
              <a:t>fontes</a:t>
            </a:r>
            <a:r>
              <a:rPr sz="1400" dirty="0">
                <a:solidFill>
                  <a:srgbClr val="031A10"/>
                </a:solidFill>
                <a:latin typeface="Newsreader"/>
                <a:ea typeface="Newsreader"/>
                <a:cs typeface="Newsreader"/>
              </a:rPr>
              <a:t> para </a:t>
            </a:r>
            <a:r>
              <a:rPr sz="1400" dirty="0" err="1">
                <a:solidFill>
                  <a:srgbClr val="031A10"/>
                </a:solidFill>
                <a:latin typeface="Newsreader"/>
                <a:ea typeface="Newsreader"/>
                <a:cs typeface="Newsreader"/>
              </a:rPr>
              <a:t>editar</a:t>
            </a:r>
            <a:r>
              <a:rPr sz="1400" dirty="0">
                <a:solidFill>
                  <a:srgbClr val="031A10"/>
                </a:solidFill>
                <a:latin typeface="Newsreader"/>
                <a:ea typeface="Newsreader"/>
                <a:cs typeface="Newsreader"/>
              </a:rPr>
              <a:t> com </a:t>
            </a:r>
            <a:r>
              <a:rPr sz="1400" dirty="0" err="1">
                <a:solidFill>
                  <a:srgbClr val="031A10"/>
                </a:solidFill>
                <a:latin typeface="Newsreader"/>
                <a:ea typeface="Newsreader"/>
                <a:cs typeface="Newsreader"/>
              </a:rPr>
              <a:t>fidelidade</a:t>
            </a:r>
            <a:r>
              <a:rPr sz="1400" dirty="0">
                <a:solidFill>
                  <a:srgbClr val="031A10"/>
                </a:solidFill>
                <a:latin typeface="Newsreader"/>
                <a:ea typeface="Newsreader"/>
                <a:cs typeface="Newsreader"/>
              </a:rPr>
              <a:t>.</a:t>
            </a:r>
          </a:p>
        </p:txBody>
      </p:sp>
      <p:sp>
        <p:nvSpPr>
          <p:cNvPr id="52" name="TIPO_REGRAS">
            <a:extLst>
              <a:ext uri="{FF2B5EF4-FFF2-40B4-BE49-F238E27FC236}">
                <a16:creationId xmlns:a16="http://schemas.microsoft.com/office/drawing/2014/main" id="{AD76BA00-7451-40EF-80A6-3EC52AA88FF2}"/>
              </a:ext>
            </a:extLst>
          </p:cNvPr>
          <p:cNvSpPr>
            <a:spLocks noGrp="1"/>
          </p:cNvSpPr>
          <p:nvPr/>
        </p:nvSpPr>
        <p:spPr>
          <a:xfrm>
            <a:off x="6879771" y="3966696"/>
            <a:ext cx="4869543" cy="1920240"/>
          </a:xfrm>
          <a:prstGeom prst="rect">
            <a:avLst/>
          </a:prstGeom>
          <a:noFill/>
        </p:spPr>
        <p:txBody>
          <a:bodyPr wrap="square" lIns="0" tIns="0" rIns="0" bIns="0" anchor="t">
            <a:noAutofit/>
          </a:bodyPr>
          <a:lstStyle/>
          <a:p>
            <a:pPr marL="0" indent="0" algn="l">
              <a:lnSpc>
                <a:spcPct val="100000"/>
              </a:lnSpc>
              <a:spcBef>
                <a:spcPts val="0"/>
              </a:spcBef>
              <a:spcAft>
                <a:spcPts val="800"/>
              </a:spcAft>
              <a:buNone/>
            </a:pPr>
            <a:r>
              <a:rPr sz="1800" b="1">
                <a:solidFill>
                  <a:srgbClr val="031A10"/>
                </a:solidFill>
                <a:latin typeface="Newsreader"/>
                <a:ea typeface="Newsreader"/>
                <a:cs typeface="Newsreader"/>
              </a:rPr>
              <a:t>Regras de uso</a:t>
            </a:r>
          </a:p>
          <a:p>
            <a:pPr marL="182880" indent="-182880" algn="l">
              <a:lnSpc>
                <a:spcPct val="100000"/>
              </a:lnSpc>
              <a:spcBef>
                <a:spcPts val="0"/>
              </a:spcBef>
              <a:spcAft>
                <a:spcPts val="600"/>
              </a:spcAft>
              <a:buChar char="•"/>
            </a:pPr>
            <a:r>
              <a:rPr sz="1400">
                <a:solidFill>
                  <a:srgbClr val="031A10"/>
                </a:solidFill>
                <a:latin typeface="Newsreader"/>
                <a:ea typeface="Newsreader"/>
                <a:cs typeface="Newsreader"/>
              </a:rPr>
              <a:t>Nunca use corpo abaixo de 14 pt. Kicker fixo em 13 pt. Subtítulos em Fira Sans Regular Italic. Entrelinha 1,10 no corpo; 1,0 em tabela e legenda. Noto Sans Symbols 2 é a fonte de Harvey balls.</a:t>
            </a:r>
          </a:p>
        </p:txBody>
      </p:sp>
      <p:sp>
        <p:nvSpPr>
          <p:cNvPr id="5" name="MARCA_KICKER">
            <a:extLst>
              <a:ext uri="{FF2B5EF4-FFF2-40B4-BE49-F238E27FC236}">
                <a16:creationId xmlns:a16="http://schemas.microsoft.com/office/drawing/2014/main" id="{1B3C3B6D-427B-7CB2-76E7-E11D22B32B95}"/>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7" name="Shape 2">
            <a:extLst>
              <a:ext uri="{FF2B5EF4-FFF2-40B4-BE49-F238E27FC236}">
                <a16:creationId xmlns:a16="http://schemas.microsoft.com/office/drawing/2014/main" id="{405BDE08-1A96-3DCF-1C4B-A72BC4687E5A}"/>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3" name="Agrupar 2">
            <a:extLst>
              <a:ext uri="{FF2B5EF4-FFF2-40B4-BE49-F238E27FC236}">
                <a16:creationId xmlns:a16="http://schemas.microsoft.com/office/drawing/2014/main" id="{1B286AB3-D87B-BFE4-1012-EFE5441BD2B3}"/>
              </a:ext>
            </a:extLst>
          </p:cNvPr>
          <p:cNvGrpSpPr/>
          <p:nvPr userDrawn="1"/>
        </p:nvGrpSpPr>
        <p:grpSpPr>
          <a:xfrm>
            <a:off x="0" y="0"/>
            <a:ext cx="840000" cy="840000"/>
            <a:chOff x="0" y="0"/>
            <a:chExt cx="840000" cy="840000"/>
          </a:xfrm>
        </p:grpSpPr>
        <p:sp>
          <p:nvSpPr>
            <p:cNvPr id="4" name="PX1">
              <a:extLst>
                <a:ext uri="{FF2B5EF4-FFF2-40B4-BE49-F238E27FC236}">
                  <a16:creationId xmlns:a16="http://schemas.microsoft.com/office/drawing/2014/main" id="{475EC0D8-DD59-FF9A-133B-547DE40AD1AD}"/>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2">
              <a:extLst>
                <a:ext uri="{FF2B5EF4-FFF2-40B4-BE49-F238E27FC236}">
                  <a16:creationId xmlns:a16="http://schemas.microsoft.com/office/drawing/2014/main" id="{88FBF07B-B2AF-8EF5-3E83-35BE90725C50}"/>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7B4A0C9D-E883-0DE0-DE81-18AE3C64BAD1}"/>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8B5DE0DA-932E-EA92-BB65-A68D449656DD}"/>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E574CF0F-B552-F203-C26C-E202370A5550}"/>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2" name="Retângulo 11">
            <a:extLst>
              <a:ext uri="{FF2B5EF4-FFF2-40B4-BE49-F238E27FC236}">
                <a16:creationId xmlns:a16="http://schemas.microsoft.com/office/drawing/2014/main" id="{0734C166-73A3-DCE4-238D-A33288994E4D}"/>
              </a:ext>
            </a:extLst>
          </p:cNvPr>
          <p:cNvSpPr/>
          <p:nvPr userDrawn="1"/>
        </p:nvSpPr>
        <p:spPr>
          <a:xfrm>
            <a:off x="1182029" y="979388"/>
            <a:ext cx="9969191" cy="4683680"/>
          </a:xfrm>
          <a:prstGeom prst="rect">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200" dirty="0"/>
              <a:t>Revisar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2 · MARCA · Tipografia" preserve="1">
  <p:cSld name="Guia · Fira">
    <p:spTree>
      <p:nvGrpSpPr>
        <p:cNvPr id="1" name=""/>
        <p:cNvGrpSpPr/>
        <p:nvPr/>
      </p:nvGrpSpPr>
      <p:grpSpPr>
        <a:xfrm>
          <a:off x="0" y="0"/>
          <a:ext cx="0" cy="0"/>
          <a:chOff x="0" y="0"/>
          <a:chExt cx="0" cy="0"/>
        </a:xfrm>
      </p:grpSpPr>
      <p:sp>
        <p:nvSpPr>
          <p:cNvPr id="25" name="NUM_PAGINA">
            <a:extLst>
              <a:ext uri="{FF2B5EF4-FFF2-40B4-BE49-F238E27FC236}">
                <a16:creationId xmlns:a16="http://schemas.microsoft.com/office/drawing/2014/main" id="{9BB6F60F-92D1-413A-9002-64D5F5BA334E}"/>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1" name="Shape 0">
            <a:extLst>
              <a:ext uri="{FF2B5EF4-FFF2-40B4-BE49-F238E27FC236}">
                <a16:creationId xmlns:a16="http://schemas.microsoft.com/office/drawing/2014/main" id="{468A6514-E316-F445-C2A1-83E261733587}"/>
              </a:ext>
            </a:extLst>
          </p:cNvPr>
          <p:cNvSpPr>
            <a:spLocks noGrp="1"/>
          </p:cNvSpPr>
          <p:nvPr/>
        </p:nvSpPr>
        <p:spPr>
          <a:xfrm>
            <a:off x="548640" y="6796441"/>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26" name="MARCA_KICKER">
            <a:extLst>
              <a:ext uri="{FF2B5EF4-FFF2-40B4-BE49-F238E27FC236}">
                <a16:creationId xmlns:a16="http://schemas.microsoft.com/office/drawing/2014/main" id="{A17B9B89-3474-42F6-9023-33758F3692C9}"/>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27" name="MARCA_TITULO">
            <a:extLst>
              <a:ext uri="{FF2B5EF4-FFF2-40B4-BE49-F238E27FC236}">
                <a16:creationId xmlns:a16="http://schemas.microsoft.com/office/drawing/2014/main" id="{7AB4ADD9-915C-424A-A1C8-C7B3B66A6152}"/>
              </a:ext>
            </a:extLst>
          </p:cNvPr>
          <p:cNvSpPr>
            <a:spLocks noGrp="1"/>
          </p:cNvSpPr>
          <p:nvPr/>
        </p:nvSpPr>
        <p:spPr>
          <a:xfrm>
            <a:off x="550164"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dirty="0">
                <a:solidFill>
                  <a:srgbClr val="031A10"/>
                </a:solidFill>
                <a:latin typeface="+mj-lt"/>
                <a:ea typeface="Bricolage Grotesque"/>
                <a:cs typeface="Bricolage Grotesque"/>
              </a:rPr>
              <a:t>A </a:t>
            </a:r>
            <a:r>
              <a:rPr sz="3200" b="1" dirty="0" err="1">
                <a:solidFill>
                  <a:srgbClr val="031A10"/>
                </a:solidFill>
                <a:latin typeface="+mj-lt"/>
                <a:ea typeface="Bricolage Grotesque"/>
                <a:cs typeface="Bricolage Grotesque"/>
              </a:rPr>
              <a:t>família</a:t>
            </a:r>
            <a:r>
              <a:rPr sz="3200" b="1" dirty="0">
                <a:solidFill>
                  <a:srgbClr val="031A10"/>
                </a:solidFill>
                <a:latin typeface="+mj-lt"/>
                <a:ea typeface="Bricolage Grotesque"/>
                <a:cs typeface="Bricolage Grotesque"/>
              </a:rPr>
              <a:t> </a:t>
            </a:r>
            <a:r>
              <a:rPr lang="pt-BR" sz="3200" b="1" dirty="0" err="1">
                <a:solidFill>
                  <a:srgbClr val="031A10"/>
                </a:solidFill>
                <a:latin typeface="+mj-lt"/>
                <a:ea typeface="Bricolage Grotesque"/>
                <a:cs typeface="Bricolage Grotesque"/>
              </a:rPr>
              <a:t>Bricolage</a:t>
            </a:r>
            <a:r>
              <a:rPr lang="pt-BR" sz="3200" b="1" dirty="0">
                <a:solidFill>
                  <a:srgbClr val="031A10"/>
                </a:solidFill>
                <a:latin typeface="+mj-lt"/>
                <a:ea typeface="Bricolage Grotesque"/>
                <a:cs typeface="Bricolage Grotesque"/>
              </a:rPr>
              <a:t> </a:t>
            </a:r>
            <a:r>
              <a:rPr lang="pt-BR" sz="3200" b="1" dirty="0" err="1">
                <a:solidFill>
                  <a:srgbClr val="031A10"/>
                </a:solidFill>
                <a:latin typeface="+mj-lt"/>
                <a:ea typeface="Bricolage Grotesque"/>
                <a:cs typeface="Bricolage Grotesque"/>
              </a:rPr>
              <a:t>Grotesque</a:t>
            </a:r>
            <a:endParaRPr sz="3200" b="1" dirty="0">
              <a:solidFill>
                <a:srgbClr val="031A10"/>
              </a:solidFill>
              <a:latin typeface="+mj-lt"/>
              <a:ea typeface="Bricolage Grotesque"/>
              <a:cs typeface="Bricolage Grotesque"/>
            </a:endParaRPr>
          </a:p>
        </p:txBody>
      </p:sp>
      <p:sp>
        <p:nvSpPr>
          <p:cNvPr id="2" name="MARCA_SUBTITULO">
            <a:extLst>
              <a:ext uri="{FF2B5EF4-FFF2-40B4-BE49-F238E27FC236}">
                <a16:creationId xmlns:a16="http://schemas.microsoft.com/office/drawing/2014/main" id="{5744DEB8-A615-4BDF-8DA1-BB1DCE15AF99}"/>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Alta legibilidade, boa economia horizontal e uma família coerente para texto, densidade e código.</a:t>
            </a:r>
          </a:p>
        </p:txBody>
      </p:sp>
      <p:sp>
        <p:nvSpPr>
          <p:cNvPr id="29" name="T29">
            <a:extLst>
              <a:ext uri="{FF2B5EF4-FFF2-40B4-BE49-F238E27FC236}">
                <a16:creationId xmlns:a16="http://schemas.microsoft.com/office/drawing/2014/main" id="{DDF58D3F-A27C-4FBC-AD12-162D54C61AB4}"/>
              </a:ext>
            </a:extLst>
          </p:cNvPr>
          <p:cNvSpPr>
            <a:spLocks noGrp="1"/>
          </p:cNvSpPr>
          <p:nvPr/>
        </p:nvSpPr>
        <p:spPr>
          <a:xfrm>
            <a:off x="2767632" y="1818527"/>
            <a:ext cx="8483346" cy="36000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2000" b="0">
                <a:solidFill>
                  <a:srgbClr val="031A10"/>
                </a:solidFill>
                <a:latin typeface="Source Sans 3"/>
                <a:ea typeface="Source Sans 3"/>
                <a:cs typeface="Source Sans 3"/>
              </a:rPr>
              <a:t>The quick brown fox jumps over the lazy dog</a:t>
            </a:r>
            <a:endParaRPr sz="2000" b="0">
              <a:solidFill>
                <a:srgbClr val="031A10"/>
              </a:solidFill>
              <a:latin typeface="Fira Sans"/>
              <a:ea typeface="Fira Sans"/>
              <a:cs typeface="Fira Sans"/>
            </a:endParaRPr>
          </a:p>
        </p:txBody>
      </p:sp>
      <p:sp>
        <p:nvSpPr>
          <p:cNvPr id="30" name="T30">
            <a:extLst>
              <a:ext uri="{FF2B5EF4-FFF2-40B4-BE49-F238E27FC236}">
                <a16:creationId xmlns:a16="http://schemas.microsoft.com/office/drawing/2014/main" id="{F315171D-CED5-407D-82F6-3395EACCA708}"/>
              </a:ext>
            </a:extLst>
          </p:cNvPr>
          <p:cNvSpPr>
            <a:spLocks noGrp="1"/>
          </p:cNvSpPr>
          <p:nvPr/>
        </p:nvSpPr>
        <p:spPr>
          <a:xfrm>
            <a:off x="2767632" y="2200460"/>
            <a:ext cx="8483346" cy="360000"/>
          </a:xfrm>
          <a:prstGeom prst="rect">
            <a:avLst/>
          </a:prstGeom>
          <a:noFill/>
        </p:spPr>
        <p:txBody>
          <a:bodyPr wrap="square" lIns="0" tIns="0" rIns="0" bIns="0" anchor="t">
            <a:noAutofit/>
          </a:bodyPr>
          <a:lstStyle>
            <a:lvl1pPr>
              <a:lnSpc>
                <a:spcPct val="90000"/>
              </a:lnSpc>
              <a:spcAft>
                <a:spcPts val="0"/>
              </a:spcAft>
              <a:buNone/>
              <a:defRPr b="0"/>
            </a:lvl1pPr>
          </a:lstStyle>
          <a:p>
            <a:pPr lvl="0">
              <a:buNone/>
            </a:pPr>
            <a:r>
              <a:rPr b="1" dirty="0">
                <a:solidFill>
                  <a:srgbClr val="031A10"/>
                </a:solidFill>
                <a:latin typeface="Source Sans 3"/>
                <a:ea typeface="Source Sans 3"/>
                <a:cs typeface="Source Sans 3"/>
              </a:rPr>
              <a:t>The quick brown fox jumps over the lazy dog</a:t>
            </a:r>
            <a:endParaRPr b="1" dirty="0"/>
          </a:p>
        </p:txBody>
      </p:sp>
      <p:sp>
        <p:nvSpPr>
          <p:cNvPr id="31" name="R31">
            <a:extLst>
              <a:ext uri="{FF2B5EF4-FFF2-40B4-BE49-F238E27FC236}">
                <a16:creationId xmlns:a16="http://schemas.microsoft.com/office/drawing/2014/main" id="{0BE622DD-D62B-4366-BF6B-6F2862B8D77A}"/>
              </a:ext>
            </a:extLst>
          </p:cNvPr>
          <p:cNvSpPr>
            <a:spLocks noGrp="1"/>
          </p:cNvSpPr>
          <p:nvPr/>
        </p:nvSpPr>
        <p:spPr>
          <a:xfrm>
            <a:off x="548640" y="4043251"/>
            <a:ext cx="2608326" cy="1949196"/>
          </a:xfrm>
          <a:prstGeom prst="rect">
            <a:avLst/>
          </a:prstGeom>
          <a:solidFill>
            <a:srgbClr val="F2FFF7"/>
          </a:solidFill>
        </p:spPr>
        <p:txBody>
          <a:bodyPr wrap="square" lIns="90000" tIns="90000" rIns="90000" bIns="90000">
            <a:noAutofit/>
          </a:bodyPr>
          <a:lstStyle/>
          <a:p>
            <a:endParaRPr/>
          </a:p>
        </p:txBody>
      </p:sp>
      <p:sp>
        <p:nvSpPr>
          <p:cNvPr id="32" name="T32">
            <a:extLst>
              <a:ext uri="{FF2B5EF4-FFF2-40B4-BE49-F238E27FC236}">
                <a16:creationId xmlns:a16="http://schemas.microsoft.com/office/drawing/2014/main" id="{DBF35ED9-6BB0-4DEF-A284-FC4607667688}"/>
              </a:ext>
            </a:extLst>
          </p:cNvPr>
          <p:cNvSpPr>
            <a:spLocks noGrp="1"/>
          </p:cNvSpPr>
          <p:nvPr/>
        </p:nvSpPr>
        <p:spPr>
          <a:xfrm>
            <a:off x="768096" y="4142758"/>
            <a:ext cx="2169414" cy="687952"/>
          </a:xfrm>
          <a:prstGeom prst="rect">
            <a:avLst/>
          </a:prstGeom>
          <a:noFill/>
        </p:spPr>
        <p:txBody>
          <a:bodyPr wrap="square" lIns="0" tIns="0" rIns="0" bIns="0" anchor="t">
            <a:noAutofit/>
          </a:bodyPr>
          <a:lstStyle/>
          <a:p>
            <a:pPr marL="0" indent="0" algn="l">
              <a:lnSpc>
                <a:spcPct val="95000"/>
              </a:lnSpc>
              <a:spcBef>
                <a:spcPts val="0"/>
              </a:spcBef>
              <a:spcAft>
                <a:spcPts val="0"/>
              </a:spcAft>
              <a:buNone/>
            </a:pPr>
            <a:r>
              <a:rPr sz="2600">
                <a:solidFill>
                  <a:srgbClr val="031A10"/>
                </a:solidFill>
                <a:latin typeface="Bricolage Grotesque"/>
                <a:ea typeface="Bricolage Grotesque"/>
                <a:cs typeface="Bricolage Grotesque"/>
              </a:rPr>
              <a:t>Aa Bb Cc</a:t>
            </a:r>
            <a:br>
              <a:rPr>
                <a:solidFill>
                  <a:srgbClr val="031A10"/>
                </a:solidFill>
                <a:latin typeface="Bricolage Grotesque"/>
                <a:ea typeface="Bricolage Grotesque"/>
                <a:cs typeface="Bricolage Grotesque"/>
              </a:rPr>
            </a:br>
            <a:r>
              <a:rPr sz="2600">
                <a:solidFill>
                  <a:srgbClr val="031A10"/>
                </a:solidFill>
                <a:latin typeface="Bricolage Grotesque"/>
                <a:ea typeface="Bricolage Grotesque"/>
                <a:cs typeface="Bricolage Grotesque"/>
              </a:rPr>
              <a:t>0123</a:t>
            </a:r>
          </a:p>
        </p:txBody>
      </p:sp>
      <p:sp>
        <p:nvSpPr>
          <p:cNvPr id="33" name="T33">
            <a:extLst>
              <a:ext uri="{FF2B5EF4-FFF2-40B4-BE49-F238E27FC236}">
                <a16:creationId xmlns:a16="http://schemas.microsoft.com/office/drawing/2014/main" id="{D4E5B081-28D4-49E3-BA28-0B1802246CEC}"/>
              </a:ext>
            </a:extLst>
          </p:cNvPr>
          <p:cNvSpPr>
            <a:spLocks noGrp="1"/>
          </p:cNvSpPr>
          <p:nvPr/>
        </p:nvSpPr>
        <p:spPr>
          <a:xfrm>
            <a:off x="768096" y="5026484"/>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b="1">
                <a:solidFill>
                  <a:srgbClr val="031A10"/>
                </a:solidFill>
                <a:latin typeface="Source Sans 3"/>
                <a:ea typeface="Source Sans 3"/>
                <a:cs typeface="Source Sans 3"/>
              </a:rPr>
              <a:t>Fira Sans Regular</a:t>
            </a:r>
          </a:p>
        </p:txBody>
      </p:sp>
      <p:sp>
        <p:nvSpPr>
          <p:cNvPr id="34" name="T34">
            <a:extLst>
              <a:ext uri="{FF2B5EF4-FFF2-40B4-BE49-F238E27FC236}">
                <a16:creationId xmlns:a16="http://schemas.microsoft.com/office/drawing/2014/main" id="{D7BFAC31-6F54-4B11-BEFE-C475494B69C7}"/>
              </a:ext>
            </a:extLst>
          </p:cNvPr>
          <p:cNvSpPr>
            <a:spLocks noGrp="1"/>
          </p:cNvSpPr>
          <p:nvPr/>
        </p:nvSpPr>
        <p:spPr>
          <a:xfrm>
            <a:off x="768096" y="5319092"/>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corpo e navegação</a:t>
            </a:r>
          </a:p>
        </p:txBody>
      </p:sp>
      <p:sp>
        <p:nvSpPr>
          <p:cNvPr id="35" name="R35">
            <a:extLst>
              <a:ext uri="{FF2B5EF4-FFF2-40B4-BE49-F238E27FC236}">
                <a16:creationId xmlns:a16="http://schemas.microsoft.com/office/drawing/2014/main" id="{DEA1BEA5-FF4C-4280-94A4-002A8DE12C58}"/>
              </a:ext>
            </a:extLst>
          </p:cNvPr>
          <p:cNvSpPr>
            <a:spLocks noGrp="1"/>
          </p:cNvSpPr>
          <p:nvPr/>
        </p:nvSpPr>
        <p:spPr>
          <a:xfrm>
            <a:off x="3376422" y="4043251"/>
            <a:ext cx="2608326" cy="1949196"/>
          </a:xfrm>
          <a:prstGeom prst="rect">
            <a:avLst/>
          </a:prstGeom>
          <a:solidFill>
            <a:srgbClr val="F2FFF7"/>
          </a:solidFill>
        </p:spPr>
        <p:txBody>
          <a:bodyPr wrap="square" lIns="90000" tIns="90000" rIns="90000" bIns="90000">
            <a:noAutofit/>
          </a:bodyPr>
          <a:lstStyle/>
          <a:p>
            <a:endParaRPr/>
          </a:p>
        </p:txBody>
      </p:sp>
      <p:sp>
        <p:nvSpPr>
          <p:cNvPr id="36" name="T36">
            <a:extLst>
              <a:ext uri="{FF2B5EF4-FFF2-40B4-BE49-F238E27FC236}">
                <a16:creationId xmlns:a16="http://schemas.microsoft.com/office/drawing/2014/main" id="{43ECC2E2-A03E-4540-BABC-33977DFE6E12}"/>
              </a:ext>
            </a:extLst>
          </p:cNvPr>
          <p:cNvSpPr>
            <a:spLocks noGrp="1"/>
          </p:cNvSpPr>
          <p:nvPr/>
        </p:nvSpPr>
        <p:spPr>
          <a:xfrm>
            <a:off x="3595878" y="4142758"/>
            <a:ext cx="2169414" cy="687952"/>
          </a:xfrm>
          <a:prstGeom prst="rect">
            <a:avLst/>
          </a:prstGeom>
          <a:noFill/>
        </p:spPr>
        <p:txBody>
          <a:bodyPr wrap="square" lIns="0" tIns="0" rIns="0" bIns="0" anchor="t">
            <a:noAutofit/>
          </a:bodyPr>
          <a:lstStyle/>
          <a:p>
            <a:pPr marL="0" indent="0" algn="l">
              <a:lnSpc>
                <a:spcPct val="95000"/>
              </a:lnSpc>
              <a:spcBef>
                <a:spcPts val="0"/>
              </a:spcBef>
              <a:spcAft>
                <a:spcPts val="0"/>
              </a:spcAft>
              <a:buNone/>
            </a:pPr>
            <a:r>
              <a:rPr sz="2600" b="1">
                <a:solidFill>
                  <a:srgbClr val="031A10"/>
                </a:solidFill>
                <a:latin typeface="Bricolage Grotesque"/>
                <a:ea typeface="Bricolage Grotesque"/>
                <a:cs typeface="Bricolage Grotesque"/>
              </a:rPr>
              <a:t>Aa Bb Cc</a:t>
            </a:r>
            <a:br>
              <a:rPr>
                <a:solidFill>
                  <a:srgbClr val="031A10"/>
                </a:solidFill>
                <a:latin typeface="Bricolage Grotesque"/>
                <a:ea typeface="Bricolage Grotesque"/>
                <a:cs typeface="Bricolage Grotesque"/>
              </a:rPr>
            </a:br>
            <a:r>
              <a:rPr sz="2600" b="1">
                <a:solidFill>
                  <a:srgbClr val="031A10"/>
                </a:solidFill>
                <a:latin typeface="Bricolage Grotesque"/>
                <a:ea typeface="Bricolage Grotesque"/>
                <a:cs typeface="Bricolage Grotesque"/>
              </a:rPr>
              <a:t>0123</a:t>
            </a:r>
          </a:p>
        </p:txBody>
      </p:sp>
      <p:sp>
        <p:nvSpPr>
          <p:cNvPr id="37" name="T37">
            <a:extLst>
              <a:ext uri="{FF2B5EF4-FFF2-40B4-BE49-F238E27FC236}">
                <a16:creationId xmlns:a16="http://schemas.microsoft.com/office/drawing/2014/main" id="{6A586EFC-9CF3-4FD7-913C-ECBAAC806FC1}"/>
              </a:ext>
            </a:extLst>
          </p:cNvPr>
          <p:cNvSpPr>
            <a:spLocks noGrp="1"/>
          </p:cNvSpPr>
          <p:nvPr/>
        </p:nvSpPr>
        <p:spPr>
          <a:xfrm>
            <a:off x="3595878" y="5026484"/>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b="1">
                <a:solidFill>
                  <a:srgbClr val="031A10"/>
                </a:solidFill>
                <a:latin typeface="Source Sans 3"/>
                <a:ea typeface="Source Sans 3"/>
                <a:cs typeface="Source Sans 3"/>
              </a:rPr>
              <a:t>Fira Sans Bold</a:t>
            </a:r>
          </a:p>
        </p:txBody>
      </p:sp>
      <p:sp>
        <p:nvSpPr>
          <p:cNvPr id="38" name="T38">
            <a:extLst>
              <a:ext uri="{FF2B5EF4-FFF2-40B4-BE49-F238E27FC236}">
                <a16:creationId xmlns:a16="http://schemas.microsoft.com/office/drawing/2014/main" id="{1BA0C516-2F3E-4BC8-A8F2-6E3C6F904A4E}"/>
              </a:ext>
            </a:extLst>
          </p:cNvPr>
          <p:cNvSpPr>
            <a:spLocks noGrp="1"/>
          </p:cNvSpPr>
          <p:nvPr/>
        </p:nvSpPr>
        <p:spPr>
          <a:xfrm>
            <a:off x="3595878" y="5319092"/>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título e rótulo</a:t>
            </a:r>
          </a:p>
        </p:txBody>
      </p:sp>
      <p:sp>
        <p:nvSpPr>
          <p:cNvPr id="39" name="R39">
            <a:extLst>
              <a:ext uri="{FF2B5EF4-FFF2-40B4-BE49-F238E27FC236}">
                <a16:creationId xmlns:a16="http://schemas.microsoft.com/office/drawing/2014/main" id="{5494A57A-BE37-498F-9454-4343C4938EBB}"/>
              </a:ext>
            </a:extLst>
          </p:cNvPr>
          <p:cNvSpPr>
            <a:spLocks noGrp="1"/>
          </p:cNvSpPr>
          <p:nvPr/>
        </p:nvSpPr>
        <p:spPr>
          <a:xfrm>
            <a:off x="6204204" y="4043251"/>
            <a:ext cx="2608326" cy="1949196"/>
          </a:xfrm>
          <a:prstGeom prst="rect">
            <a:avLst/>
          </a:prstGeom>
          <a:solidFill>
            <a:srgbClr val="F2FFF7"/>
          </a:solidFill>
        </p:spPr>
        <p:txBody>
          <a:bodyPr wrap="square" lIns="90000" tIns="90000" rIns="90000" bIns="90000">
            <a:noAutofit/>
          </a:bodyPr>
          <a:lstStyle/>
          <a:p>
            <a:endParaRPr/>
          </a:p>
        </p:txBody>
      </p:sp>
      <p:sp>
        <p:nvSpPr>
          <p:cNvPr id="40" name="T40">
            <a:extLst>
              <a:ext uri="{FF2B5EF4-FFF2-40B4-BE49-F238E27FC236}">
                <a16:creationId xmlns:a16="http://schemas.microsoft.com/office/drawing/2014/main" id="{67DA9298-E6C3-4F7A-B217-CC832339437E}"/>
              </a:ext>
            </a:extLst>
          </p:cNvPr>
          <p:cNvSpPr>
            <a:spLocks noGrp="1"/>
          </p:cNvSpPr>
          <p:nvPr/>
        </p:nvSpPr>
        <p:spPr>
          <a:xfrm>
            <a:off x="6423660" y="4142758"/>
            <a:ext cx="2169414" cy="687952"/>
          </a:xfrm>
          <a:prstGeom prst="rect">
            <a:avLst/>
          </a:prstGeom>
          <a:noFill/>
        </p:spPr>
        <p:txBody>
          <a:bodyPr wrap="square" lIns="0" tIns="0" rIns="0" bIns="0" anchor="t">
            <a:noAutofit/>
          </a:bodyPr>
          <a:lstStyle>
            <a:lvl1pPr>
              <a:lnSpc>
                <a:spcPct val="95000"/>
              </a:lnSpc>
              <a:spcAft>
                <a:spcPts val="0"/>
              </a:spcAft>
              <a:buNone/>
              <a:defRPr b="0" i="1" spc="-100" baseline="0">
                <a:latin typeface="Fira Sans Light"/>
                <a:ea typeface="Fira Sans Light"/>
                <a:cs typeface="Fira Sans Light"/>
              </a:defRPr>
            </a:lvl1pPr>
          </a:lstStyle>
          <a:p>
            <a:pPr lvl="0">
              <a:buNone/>
            </a:pPr>
            <a:r>
              <a:rPr sz="2600">
                <a:solidFill>
                  <a:srgbClr val="031A10"/>
                </a:solidFill>
                <a:latin typeface="Bricolage Grotesque"/>
                <a:ea typeface="Bricolage Grotesque"/>
                <a:cs typeface="Bricolage Grotesque"/>
              </a:rPr>
              <a:t>Aa Bb Cc</a:t>
            </a:r>
            <a:endParaRPr sz="2600"/>
          </a:p>
          <a:p>
            <a:pPr lvl="0">
              <a:buNone/>
            </a:pPr>
            <a:r>
              <a:rPr sz="2600">
                <a:solidFill>
                  <a:srgbClr val="031A10"/>
                </a:solidFill>
                <a:latin typeface="Bricolage Grotesque"/>
                <a:ea typeface="Bricolage Grotesque"/>
                <a:cs typeface="Bricolage Grotesque"/>
              </a:rPr>
              <a:t>0123</a:t>
            </a:r>
          </a:p>
        </p:txBody>
      </p:sp>
      <p:sp>
        <p:nvSpPr>
          <p:cNvPr id="41" name="T41">
            <a:extLst>
              <a:ext uri="{FF2B5EF4-FFF2-40B4-BE49-F238E27FC236}">
                <a16:creationId xmlns:a16="http://schemas.microsoft.com/office/drawing/2014/main" id="{AEF25A9B-A4D7-4F32-9C6C-E72673A7608C}"/>
              </a:ext>
            </a:extLst>
          </p:cNvPr>
          <p:cNvSpPr>
            <a:spLocks noGrp="1"/>
          </p:cNvSpPr>
          <p:nvPr/>
        </p:nvSpPr>
        <p:spPr>
          <a:xfrm>
            <a:off x="6423660" y="5026484"/>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b="1">
                <a:solidFill>
                  <a:srgbClr val="031A10"/>
                </a:solidFill>
                <a:latin typeface="Source Sans 3"/>
                <a:ea typeface="Source Sans 3"/>
                <a:cs typeface="Source Sans 3"/>
              </a:rPr>
              <a:t>Fira Sans Light Itálico</a:t>
            </a:r>
          </a:p>
        </p:txBody>
      </p:sp>
      <p:sp>
        <p:nvSpPr>
          <p:cNvPr id="42" name="T42">
            <a:extLst>
              <a:ext uri="{FF2B5EF4-FFF2-40B4-BE49-F238E27FC236}">
                <a16:creationId xmlns:a16="http://schemas.microsoft.com/office/drawing/2014/main" id="{177ECEB5-BEF6-43FC-8048-256924B587DD}"/>
              </a:ext>
            </a:extLst>
          </p:cNvPr>
          <p:cNvSpPr>
            <a:spLocks noGrp="1"/>
          </p:cNvSpPr>
          <p:nvPr/>
        </p:nvSpPr>
        <p:spPr>
          <a:xfrm>
            <a:off x="6423660" y="5319092"/>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Subtítulos</a:t>
            </a:r>
          </a:p>
        </p:txBody>
      </p:sp>
      <p:sp>
        <p:nvSpPr>
          <p:cNvPr id="43" name="R43">
            <a:extLst>
              <a:ext uri="{FF2B5EF4-FFF2-40B4-BE49-F238E27FC236}">
                <a16:creationId xmlns:a16="http://schemas.microsoft.com/office/drawing/2014/main" id="{F9B2E783-E8BA-4DB7-8BF3-8CBD8625BB33}"/>
              </a:ext>
            </a:extLst>
          </p:cNvPr>
          <p:cNvSpPr>
            <a:spLocks noGrp="1"/>
          </p:cNvSpPr>
          <p:nvPr/>
        </p:nvSpPr>
        <p:spPr>
          <a:xfrm>
            <a:off x="9031986" y="4067654"/>
            <a:ext cx="2608326" cy="1949196"/>
          </a:xfrm>
          <a:prstGeom prst="rect">
            <a:avLst/>
          </a:prstGeom>
          <a:solidFill>
            <a:srgbClr val="F2FFF7"/>
          </a:solidFill>
        </p:spPr>
        <p:txBody>
          <a:bodyPr wrap="square" lIns="90000" tIns="90000" rIns="90000" bIns="90000">
            <a:noAutofit/>
          </a:bodyPr>
          <a:lstStyle/>
          <a:p>
            <a:endParaRPr/>
          </a:p>
        </p:txBody>
      </p:sp>
      <p:sp>
        <p:nvSpPr>
          <p:cNvPr id="44" name="T44">
            <a:extLst>
              <a:ext uri="{FF2B5EF4-FFF2-40B4-BE49-F238E27FC236}">
                <a16:creationId xmlns:a16="http://schemas.microsoft.com/office/drawing/2014/main" id="{E2E6EE0C-4689-4C23-8F20-723087331D1E}"/>
              </a:ext>
            </a:extLst>
          </p:cNvPr>
          <p:cNvSpPr>
            <a:spLocks noGrp="1"/>
          </p:cNvSpPr>
          <p:nvPr/>
        </p:nvSpPr>
        <p:spPr>
          <a:xfrm>
            <a:off x="9251442" y="4142758"/>
            <a:ext cx="2169414" cy="687952"/>
          </a:xfrm>
          <a:prstGeom prst="rect">
            <a:avLst/>
          </a:prstGeom>
          <a:noFill/>
        </p:spPr>
        <p:txBody>
          <a:bodyPr wrap="square" lIns="0" tIns="0" rIns="0" bIns="0" anchor="t">
            <a:noAutofit/>
          </a:bodyPr>
          <a:lstStyle/>
          <a:p>
            <a:pPr marL="0" indent="0" algn="l">
              <a:lnSpc>
                <a:spcPct val="95000"/>
              </a:lnSpc>
              <a:spcBef>
                <a:spcPts val="0"/>
              </a:spcBef>
              <a:spcAft>
                <a:spcPts val="0"/>
              </a:spcAft>
              <a:buNone/>
            </a:pPr>
            <a:r>
              <a:rPr sz="2600">
                <a:solidFill>
                  <a:srgbClr val="031A10"/>
                </a:solidFill>
                <a:latin typeface="Bricolage Grotesque"/>
                <a:ea typeface="Bricolage Grotesque"/>
                <a:cs typeface="Bricolage Grotesque"/>
              </a:rPr>
              <a:t>Aa Bb Cc</a:t>
            </a:r>
            <a:br>
              <a:rPr>
                <a:solidFill>
                  <a:srgbClr val="031A10"/>
                </a:solidFill>
                <a:latin typeface="Bricolage Grotesque"/>
                <a:ea typeface="Bricolage Grotesque"/>
                <a:cs typeface="Bricolage Grotesque"/>
              </a:rPr>
            </a:br>
            <a:r>
              <a:rPr sz="2600">
                <a:solidFill>
                  <a:srgbClr val="031A10"/>
                </a:solidFill>
                <a:latin typeface="Bricolage Grotesque"/>
                <a:ea typeface="Bricolage Grotesque"/>
                <a:cs typeface="Bricolage Grotesque"/>
              </a:rPr>
              <a:t>0123</a:t>
            </a:r>
          </a:p>
        </p:txBody>
      </p:sp>
      <p:sp>
        <p:nvSpPr>
          <p:cNvPr id="45" name="T45">
            <a:extLst>
              <a:ext uri="{FF2B5EF4-FFF2-40B4-BE49-F238E27FC236}">
                <a16:creationId xmlns:a16="http://schemas.microsoft.com/office/drawing/2014/main" id="{C7C8A480-52F8-4FC2-BBA4-038D00DCFCF1}"/>
              </a:ext>
            </a:extLst>
          </p:cNvPr>
          <p:cNvSpPr>
            <a:spLocks noGrp="1"/>
          </p:cNvSpPr>
          <p:nvPr/>
        </p:nvSpPr>
        <p:spPr>
          <a:xfrm>
            <a:off x="9251442" y="5026484"/>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b="1">
                <a:solidFill>
                  <a:srgbClr val="031A10"/>
                </a:solidFill>
                <a:latin typeface="Source Sans 3"/>
                <a:ea typeface="Source Sans 3"/>
                <a:cs typeface="Source Sans 3"/>
              </a:rPr>
              <a:t>Fira Code</a:t>
            </a:r>
          </a:p>
        </p:txBody>
      </p:sp>
      <p:sp>
        <p:nvSpPr>
          <p:cNvPr id="46" name="T46">
            <a:extLst>
              <a:ext uri="{FF2B5EF4-FFF2-40B4-BE49-F238E27FC236}">
                <a16:creationId xmlns:a16="http://schemas.microsoft.com/office/drawing/2014/main" id="{781367E1-FF0E-431D-B247-5FCC74192FC9}"/>
              </a:ext>
            </a:extLst>
          </p:cNvPr>
          <p:cNvSpPr>
            <a:spLocks noGrp="1"/>
          </p:cNvSpPr>
          <p:nvPr/>
        </p:nvSpPr>
        <p:spPr>
          <a:xfrm>
            <a:off x="9251442" y="5319092"/>
            <a:ext cx="2169414" cy="34397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a:solidFill>
                  <a:srgbClr val="031A10"/>
                </a:solidFill>
                <a:latin typeface="Source Sans 3"/>
                <a:ea typeface="Source Sans 3"/>
                <a:cs typeface="Source Sans 3"/>
              </a:rPr>
              <a:t>código e prompt</a:t>
            </a:r>
          </a:p>
        </p:txBody>
      </p:sp>
      <p:sp>
        <p:nvSpPr>
          <p:cNvPr id="47" name="T47">
            <a:extLst>
              <a:ext uri="{FF2B5EF4-FFF2-40B4-BE49-F238E27FC236}">
                <a16:creationId xmlns:a16="http://schemas.microsoft.com/office/drawing/2014/main" id="{D87D8374-F9DF-4AA3-BE36-AE365F54A54A}"/>
              </a:ext>
            </a:extLst>
          </p:cNvPr>
          <p:cNvSpPr>
            <a:spLocks noGrp="1"/>
          </p:cNvSpPr>
          <p:nvPr/>
        </p:nvSpPr>
        <p:spPr>
          <a:xfrm>
            <a:off x="548640" y="6226794"/>
            <a:ext cx="11091672" cy="310896"/>
          </a:xfrm>
          <a:prstGeom prst="rect">
            <a:avLst/>
          </a:prstGeom>
          <a:noFill/>
        </p:spPr>
        <p:txBody>
          <a:bodyPr wrap="square" lIns="0" tIns="0" rIns="0" bIns="0" anchor="t">
            <a:noAutofit/>
          </a:bodyPr>
          <a:lstStyle/>
          <a:p>
            <a:pPr marL="0" indent="0" algn="ctr">
              <a:lnSpc>
                <a:spcPct val="100000"/>
              </a:lnSpc>
              <a:spcBef>
                <a:spcPts val="0"/>
              </a:spcBef>
              <a:spcAft>
                <a:spcPts val="0"/>
              </a:spcAft>
              <a:buNone/>
            </a:pPr>
            <a:r>
              <a:rPr sz="1400">
                <a:solidFill>
                  <a:srgbClr val="031A10"/>
                </a:solidFill>
                <a:latin typeface="Newsreader"/>
                <a:ea typeface="Newsreader"/>
                <a:cs typeface="Newsreader"/>
              </a:rPr>
              <a:t>Fira Sans Condensed é uso excepcional para rótulos e estruturas muito densas. Não usar como corpo corrido.</a:t>
            </a:r>
          </a:p>
        </p:txBody>
      </p:sp>
      <p:sp>
        <p:nvSpPr>
          <p:cNvPr id="6" name="T30">
            <a:extLst>
              <a:ext uri="{FF2B5EF4-FFF2-40B4-BE49-F238E27FC236}">
                <a16:creationId xmlns:a16="http://schemas.microsoft.com/office/drawing/2014/main" id="{F7D41EAE-B387-9E22-0A28-02D8B21D78B9}"/>
              </a:ext>
            </a:extLst>
          </p:cNvPr>
          <p:cNvSpPr>
            <a:spLocks noGrp="1"/>
          </p:cNvSpPr>
          <p:nvPr/>
        </p:nvSpPr>
        <p:spPr>
          <a:xfrm>
            <a:off x="2767632" y="2582393"/>
            <a:ext cx="8483346" cy="360000"/>
          </a:xfrm>
          <a:prstGeom prst="rect">
            <a:avLst/>
          </a:prstGeom>
          <a:noFill/>
        </p:spPr>
        <p:txBody>
          <a:bodyPr wrap="square" lIns="0" tIns="0" rIns="0" bIns="0" anchor="t">
            <a:noAutofit/>
          </a:bodyPr>
          <a:lstStyle>
            <a:lvl1pPr>
              <a:lnSpc>
                <a:spcPct val="95000"/>
              </a:lnSpc>
              <a:spcAft>
                <a:spcPts val="0"/>
              </a:spcAft>
              <a:buNone/>
              <a:defRPr b="0" i="1" spc="-100" baseline="0">
                <a:latin typeface="Fira Sans Light"/>
                <a:ea typeface="Fira Sans Light"/>
                <a:cs typeface="Fira Sans Light"/>
              </a:defRPr>
            </a:lvl1pPr>
          </a:lstStyle>
          <a:p>
            <a:pPr lvl="0">
              <a:buNone/>
            </a:pPr>
            <a:r>
              <a:rPr>
                <a:solidFill>
                  <a:srgbClr val="031A10"/>
                </a:solidFill>
                <a:latin typeface="Source Sans 3"/>
                <a:ea typeface="Source Sans 3"/>
                <a:cs typeface="Source Sans 3"/>
              </a:rPr>
              <a:t>The quick brown fox jumps over the lazy dog</a:t>
            </a:r>
            <a:endParaRPr/>
          </a:p>
        </p:txBody>
      </p:sp>
      <p:sp>
        <p:nvSpPr>
          <p:cNvPr id="4" name="T30">
            <a:extLst>
              <a:ext uri="{FF2B5EF4-FFF2-40B4-BE49-F238E27FC236}">
                <a16:creationId xmlns:a16="http://schemas.microsoft.com/office/drawing/2014/main" id="{B1BE7751-6DFC-7F1F-2F55-35EC194D2D31}"/>
              </a:ext>
            </a:extLst>
          </p:cNvPr>
          <p:cNvSpPr>
            <a:spLocks noGrp="1"/>
          </p:cNvSpPr>
          <p:nvPr/>
        </p:nvSpPr>
        <p:spPr>
          <a:xfrm>
            <a:off x="2767632" y="2964326"/>
            <a:ext cx="8483346" cy="360000"/>
          </a:xfrm>
          <a:prstGeom prst="rect">
            <a:avLst/>
          </a:prstGeom>
          <a:noFill/>
        </p:spPr>
        <p:txBody>
          <a:bodyPr wrap="square" lIns="0" tIns="0" rIns="0" bIns="0" anchor="t">
            <a:noAutofit/>
          </a:bodyPr>
          <a:lstStyle/>
          <a:p>
            <a:pPr marL="0" indent="0" algn="l">
              <a:lnSpc>
                <a:spcPct val="95000"/>
              </a:lnSpc>
              <a:spcBef>
                <a:spcPts val="0"/>
              </a:spcBef>
              <a:spcAft>
                <a:spcPts val="0"/>
              </a:spcAft>
              <a:buNone/>
            </a:pPr>
            <a:r>
              <a:rPr sz="2000" i="0">
                <a:solidFill>
                  <a:srgbClr val="031A10"/>
                </a:solidFill>
                <a:latin typeface="Source Sans 3"/>
                <a:ea typeface="Source Sans 3"/>
                <a:cs typeface="Source Sans 3"/>
              </a:rPr>
              <a:t>The quick brown fox jumps over the lazy dog</a:t>
            </a:r>
            <a:endParaRPr sz="2000" i="0">
              <a:solidFill>
                <a:srgbClr val="031A10"/>
              </a:solidFill>
              <a:latin typeface="Fira Code"/>
              <a:ea typeface="Fira Code"/>
              <a:cs typeface="Fira Code"/>
            </a:endParaRPr>
          </a:p>
        </p:txBody>
      </p:sp>
      <p:sp>
        <p:nvSpPr>
          <p:cNvPr id="8" name="Shape 2">
            <a:extLst>
              <a:ext uri="{FF2B5EF4-FFF2-40B4-BE49-F238E27FC236}">
                <a16:creationId xmlns:a16="http://schemas.microsoft.com/office/drawing/2014/main" id="{E4D63899-A46C-8D66-D4CC-B750243E77D1}"/>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sp>
        <p:nvSpPr>
          <p:cNvPr id="3" name="T30">
            <a:extLst>
              <a:ext uri="{FF2B5EF4-FFF2-40B4-BE49-F238E27FC236}">
                <a16:creationId xmlns:a16="http://schemas.microsoft.com/office/drawing/2014/main" id="{A0061841-B5BD-C64D-AB9F-5EA6A4B62871}"/>
              </a:ext>
            </a:extLst>
          </p:cNvPr>
          <p:cNvSpPr>
            <a:spLocks noGrp="1"/>
          </p:cNvSpPr>
          <p:nvPr/>
        </p:nvSpPr>
        <p:spPr>
          <a:xfrm>
            <a:off x="2767632" y="3346258"/>
            <a:ext cx="8483346" cy="360000"/>
          </a:xfrm>
          <a:prstGeom prst="rect">
            <a:avLst/>
          </a:prstGeom>
          <a:noFill/>
        </p:spPr>
        <p:txBody>
          <a:bodyPr wrap="square" lIns="0" tIns="0" rIns="0" bIns="0" anchor="t">
            <a:noAutofit/>
          </a:bodyPr>
          <a:lstStyle/>
          <a:p>
            <a:pPr marL="0" indent="0" algn="l">
              <a:lnSpc>
                <a:spcPct val="95000"/>
              </a:lnSpc>
              <a:spcBef>
                <a:spcPts val="0"/>
              </a:spcBef>
              <a:spcAft>
                <a:spcPts val="0"/>
              </a:spcAft>
              <a:buNone/>
            </a:pPr>
            <a:r>
              <a:rPr sz="2000" i="0">
                <a:solidFill>
                  <a:srgbClr val="031A10"/>
                </a:solidFill>
                <a:latin typeface="Source Sans 3"/>
                <a:ea typeface="Source Sans 3"/>
                <a:cs typeface="Source Sans 3"/>
              </a:rPr>
              <a:t>The quick brown fox jumps over the lazy dog</a:t>
            </a:r>
            <a:endParaRPr sz="2000" i="0">
              <a:solidFill>
                <a:srgbClr val="031A10"/>
              </a:solidFill>
              <a:latin typeface="Fira Sans Condensed"/>
              <a:ea typeface="Fira Sans Condensed"/>
              <a:cs typeface="Fira Sans Condensed"/>
            </a:endParaRPr>
          </a:p>
        </p:txBody>
      </p:sp>
      <p:grpSp>
        <p:nvGrpSpPr>
          <p:cNvPr id="5" name="Agrupar 4">
            <a:extLst>
              <a:ext uri="{FF2B5EF4-FFF2-40B4-BE49-F238E27FC236}">
                <a16:creationId xmlns:a16="http://schemas.microsoft.com/office/drawing/2014/main" id="{14B07463-55EA-0392-D8D6-A7F0433431C8}"/>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7958A189-3CB1-D5DA-E06C-2A71CCC9350F}"/>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EF651668-1B2D-C073-E68C-49AE7FF4E561}"/>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1AA8438F-B0AF-0018-3419-E392B025B0FD}"/>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5">
              <a:extLst>
                <a:ext uri="{FF2B5EF4-FFF2-40B4-BE49-F238E27FC236}">
                  <a16:creationId xmlns:a16="http://schemas.microsoft.com/office/drawing/2014/main" id="{4F9D3620-489C-997B-566B-75B22DCEDB56}"/>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6">
              <a:extLst>
                <a:ext uri="{FF2B5EF4-FFF2-40B4-BE49-F238E27FC236}">
                  <a16:creationId xmlns:a16="http://schemas.microsoft.com/office/drawing/2014/main" id="{3DC90038-0014-F49D-E312-9C164ABEFD34}"/>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4" name="Retângulo 13">
            <a:extLst>
              <a:ext uri="{FF2B5EF4-FFF2-40B4-BE49-F238E27FC236}">
                <a16:creationId xmlns:a16="http://schemas.microsoft.com/office/drawing/2014/main" id="{402BEEF4-AEC3-3DB4-3075-804F7C9B2996}"/>
              </a:ext>
            </a:extLst>
          </p:cNvPr>
          <p:cNvSpPr/>
          <p:nvPr userDrawn="1"/>
        </p:nvSpPr>
        <p:spPr>
          <a:xfrm>
            <a:off x="1182029" y="979388"/>
            <a:ext cx="9969191" cy="4683680"/>
          </a:xfrm>
          <a:prstGeom prst="rect">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200" dirty="0"/>
              <a:t>Revisar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3 · MARCA · Logos" preserve="1" userDrawn="1">
  <p:cSld name="Guia · Ícones">
    <p:spTree>
      <p:nvGrpSpPr>
        <p:cNvPr id="1" name=""/>
        <p:cNvGrpSpPr/>
        <p:nvPr/>
      </p:nvGrpSpPr>
      <p:grpSpPr>
        <a:xfrm>
          <a:off x="0" y="0"/>
          <a:ext cx="0" cy="0"/>
          <a:chOff x="0" y="0"/>
          <a:chExt cx="0" cy="0"/>
        </a:xfrm>
      </p:grpSpPr>
      <p:sp>
        <p:nvSpPr>
          <p:cNvPr id="14" name="MARCA_KICKER">
            <a:extLst>
              <a:ext uri="{FF2B5EF4-FFF2-40B4-BE49-F238E27FC236}">
                <a16:creationId xmlns:a16="http://schemas.microsoft.com/office/drawing/2014/main" id="{CD8DA9FD-D297-61BD-6C0A-58643314586A}"/>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16" name="MARCA_TITULO">
            <a:extLst>
              <a:ext uri="{FF2B5EF4-FFF2-40B4-BE49-F238E27FC236}">
                <a16:creationId xmlns:a16="http://schemas.microsoft.com/office/drawing/2014/main" id="{0347DAD4-F8D5-A364-0922-AE3419E588DA}"/>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Biblioteca de ícones</a:t>
            </a:r>
            <a:endParaRPr sz="3200" b="1">
              <a:solidFill>
                <a:srgbClr val="031A10"/>
              </a:solidFill>
              <a:latin typeface="Fira Sans"/>
              <a:ea typeface="Fira Sans"/>
              <a:cs typeface="Fira Sans"/>
            </a:endParaRPr>
          </a:p>
        </p:txBody>
      </p:sp>
      <p:sp>
        <p:nvSpPr>
          <p:cNvPr id="18" name="MARCA_SUBTITULO">
            <a:extLst>
              <a:ext uri="{FF2B5EF4-FFF2-40B4-BE49-F238E27FC236}">
                <a16:creationId xmlns:a16="http://schemas.microsoft.com/office/drawing/2014/main" id="{D2C6CF40-CE86-1835-C182-49E1CC04ED3E}"/>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Pictogramas funcionais em RMFC Blue. Harvey balls usam Noto Sans Symbols 2.</a:t>
            </a:r>
            <a:endParaRPr b="0" i="1" spc="-100" baseline="0">
              <a:solidFill>
                <a:schemeClr val="accent1"/>
              </a:solidFill>
              <a:latin typeface="Fira Sans Light"/>
              <a:ea typeface="Fira Sans Light"/>
              <a:cs typeface="Fira Sans Light"/>
            </a:endParaRPr>
          </a:p>
        </p:txBody>
      </p:sp>
      <p:sp>
        <p:nvSpPr>
          <p:cNvPr id="26" name="NUM_PAGINA">
            <a:extLst>
              <a:ext uri="{FF2B5EF4-FFF2-40B4-BE49-F238E27FC236}">
                <a16:creationId xmlns:a16="http://schemas.microsoft.com/office/drawing/2014/main" id="{9C205B10-D046-4277-9FAD-C745986A02B6}"/>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7" name="Shape 2">
            <a:extLst>
              <a:ext uri="{FF2B5EF4-FFF2-40B4-BE49-F238E27FC236}">
                <a16:creationId xmlns:a16="http://schemas.microsoft.com/office/drawing/2014/main" id="{98013CAC-8ACE-134B-15A8-2C0E8AA7875A}"/>
              </a:ext>
            </a:extLst>
          </p:cNvPr>
          <p:cNvSpPr>
            <a:spLocks noGrp="1"/>
          </p:cNvSpPr>
          <p:nvPr/>
        </p:nvSpPr>
        <p:spPr>
          <a:xfrm>
            <a:off x="762762"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30" name="Image 0"/>
          <p:cNvPicPr>
            <a:picLocks noChangeAspect="1"/>
          </p:cNvPicPr>
          <p:nvPr/>
        </p:nvPicPr>
        <p:blipFill>
          <a:blip r:embed="rId2"/>
          <a:stretch/>
        </p:blipFill>
        <p:spPr>
          <a:xfrm>
            <a:off x="1037082" y="2377440"/>
            <a:ext cx="868680" cy="868680"/>
          </a:xfrm>
          <a:prstGeom prst="rect">
            <a:avLst/>
          </a:prstGeom>
        </p:spPr>
      </p:pic>
      <p:sp>
        <p:nvSpPr>
          <p:cNvPr id="17" name="Text 3">
            <a:extLst>
              <a:ext uri="{FF2B5EF4-FFF2-40B4-BE49-F238E27FC236}">
                <a16:creationId xmlns:a16="http://schemas.microsoft.com/office/drawing/2014/main" id="{83B26236-5FB5-F9FD-5783-E80ACF09D57F}"/>
              </a:ext>
            </a:extLst>
          </p:cNvPr>
          <p:cNvSpPr>
            <a:spLocks noGrp="1"/>
          </p:cNvSpPr>
          <p:nvPr/>
        </p:nvSpPr>
        <p:spPr>
          <a:xfrm>
            <a:off x="546811"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Objetivo da conversa</a:t>
            </a:r>
            <a:endParaRPr sz="1300"/>
          </a:p>
        </p:txBody>
      </p:sp>
      <p:sp>
        <p:nvSpPr>
          <p:cNvPr id="22" name="Text 4">
            <a:extLst>
              <a:ext uri="{FF2B5EF4-FFF2-40B4-BE49-F238E27FC236}">
                <a16:creationId xmlns:a16="http://schemas.microsoft.com/office/drawing/2014/main" id="{648CCB0D-EF56-6E13-AE06-371846B61456}"/>
              </a:ext>
            </a:extLst>
          </p:cNvPr>
          <p:cNvSpPr>
            <a:spLocks noGrp="1"/>
          </p:cNvSpPr>
          <p:nvPr/>
        </p:nvSpPr>
        <p:spPr>
          <a:xfrm>
            <a:off x="546811"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179</a:t>
            </a:r>
            <a:endParaRPr sz="900"/>
          </a:p>
        </p:txBody>
      </p:sp>
      <p:sp>
        <p:nvSpPr>
          <p:cNvPr id="24" name="Shape 5">
            <a:extLst>
              <a:ext uri="{FF2B5EF4-FFF2-40B4-BE49-F238E27FC236}">
                <a16:creationId xmlns:a16="http://schemas.microsoft.com/office/drawing/2014/main" id="{06D85095-2A0B-C42D-3E54-94DA2281C216}"/>
              </a:ext>
            </a:extLst>
          </p:cNvPr>
          <p:cNvSpPr>
            <a:spLocks noGrp="1"/>
          </p:cNvSpPr>
          <p:nvPr/>
        </p:nvSpPr>
        <p:spPr>
          <a:xfrm>
            <a:off x="2611984"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34" name="Image 1"/>
          <p:cNvPicPr>
            <a:picLocks noChangeAspect="1"/>
          </p:cNvPicPr>
          <p:nvPr/>
        </p:nvPicPr>
        <p:blipFill>
          <a:blip r:embed="rId3"/>
          <a:stretch/>
        </p:blipFill>
        <p:spPr>
          <a:xfrm>
            <a:off x="2886304" y="2377440"/>
            <a:ext cx="868680" cy="868680"/>
          </a:xfrm>
          <a:prstGeom prst="rect">
            <a:avLst/>
          </a:prstGeom>
        </p:spPr>
      </p:pic>
      <p:sp>
        <p:nvSpPr>
          <p:cNvPr id="29" name="Text 6">
            <a:extLst>
              <a:ext uri="{FF2B5EF4-FFF2-40B4-BE49-F238E27FC236}">
                <a16:creationId xmlns:a16="http://schemas.microsoft.com/office/drawing/2014/main" id="{9B4D9C75-1341-C181-0515-18C368E92F5D}"/>
              </a:ext>
            </a:extLst>
          </p:cNvPr>
          <p:cNvSpPr>
            <a:spLocks noGrp="1"/>
          </p:cNvSpPr>
          <p:nvPr/>
        </p:nvSpPr>
        <p:spPr>
          <a:xfrm>
            <a:off x="2396033"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Conceito e insight</a:t>
            </a:r>
            <a:endParaRPr sz="1300"/>
          </a:p>
        </p:txBody>
      </p:sp>
      <p:sp>
        <p:nvSpPr>
          <p:cNvPr id="31" name="Text 7">
            <a:extLst>
              <a:ext uri="{FF2B5EF4-FFF2-40B4-BE49-F238E27FC236}">
                <a16:creationId xmlns:a16="http://schemas.microsoft.com/office/drawing/2014/main" id="{74B35410-E022-FBDF-1B20-C5B0E8E06814}"/>
              </a:ext>
            </a:extLst>
          </p:cNvPr>
          <p:cNvSpPr>
            <a:spLocks noGrp="1"/>
          </p:cNvSpPr>
          <p:nvPr/>
        </p:nvSpPr>
        <p:spPr>
          <a:xfrm>
            <a:off x="2396033"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168</a:t>
            </a:r>
            <a:endParaRPr sz="900"/>
          </a:p>
        </p:txBody>
      </p:sp>
      <p:sp>
        <p:nvSpPr>
          <p:cNvPr id="33" name="Shape 8">
            <a:extLst>
              <a:ext uri="{FF2B5EF4-FFF2-40B4-BE49-F238E27FC236}">
                <a16:creationId xmlns:a16="http://schemas.microsoft.com/office/drawing/2014/main" id="{3323DB2C-313B-2E52-C5C5-AAADB27A46A1}"/>
              </a:ext>
            </a:extLst>
          </p:cNvPr>
          <p:cNvSpPr>
            <a:spLocks noGrp="1"/>
          </p:cNvSpPr>
          <p:nvPr/>
        </p:nvSpPr>
        <p:spPr>
          <a:xfrm>
            <a:off x="4461205"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38" name="Image 2"/>
          <p:cNvPicPr>
            <a:picLocks noChangeAspect="1"/>
          </p:cNvPicPr>
          <p:nvPr/>
        </p:nvPicPr>
        <p:blipFill>
          <a:blip r:embed="rId4"/>
          <a:stretch/>
        </p:blipFill>
        <p:spPr>
          <a:xfrm>
            <a:off x="4735525" y="2522220"/>
            <a:ext cx="868680" cy="579120"/>
          </a:xfrm>
          <a:prstGeom prst="rect">
            <a:avLst/>
          </a:prstGeom>
        </p:spPr>
      </p:pic>
      <p:sp>
        <p:nvSpPr>
          <p:cNvPr id="37" name="Text 9">
            <a:extLst>
              <a:ext uri="{FF2B5EF4-FFF2-40B4-BE49-F238E27FC236}">
                <a16:creationId xmlns:a16="http://schemas.microsoft.com/office/drawing/2014/main" id="{F7DFA9A0-FDEA-3C42-7347-DC47F910CC9A}"/>
              </a:ext>
            </a:extLst>
          </p:cNvPr>
          <p:cNvSpPr>
            <a:spLocks noGrp="1"/>
          </p:cNvSpPr>
          <p:nvPr/>
        </p:nvSpPr>
        <p:spPr>
          <a:xfrm>
            <a:off x="4245254"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Processo e workflow</a:t>
            </a:r>
            <a:endParaRPr sz="1300"/>
          </a:p>
        </p:txBody>
      </p:sp>
      <p:sp>
        <p:nvSpPr>
          <p:cNvPr id="39" name="Text 10">
            <a:extLst>
              <a:ext uri="{FF2B5EF4-FFF2-40B4-BE49-F238E27FC236}">
                <a16:creationId xmlns:a16="http://schemas.microsoft.com/office/drawing/2014/main" id="{6E95BBD8-E1B5-93E3-06BA-E2644AAE8525}"/>
              </a:ext>
            </a:extLst>
          </p:cNvPr>
          <p:cNvSpPr>
            <a:spLocks noGrp="1"/>
          </p:cNvSpPr>
          <p:nvPr/>
        </p:nvSpPr>
        <p:spPr>
          <a:xfrm>
            <a:off x="4245254"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175</a:t>
            </a:r>
            <a:endParaRPr sz="900"/>
          </a:p>
        </p:txBody>
      </p:sp>
      <p:sp>
        <p:nvSpPr>
          <p:cNvPr id="41" name="Shape 11">
            <a:extLst>
              <a:ext uri="{FF2B5EF4-FFF2-40B4-BE49-F238E27FC236}">
                <a16:creationId xmlns:a16="http://schemas.microsoft.com/office/drawing/2014/main" id="{8BDA3898-1E20-5310-D76F-0E6301457619}"/>
              </a:ext>
            </a:extLst>
          </p:cNvPr>
          <p:cNvSpPr>
            <a:spLocks noGrp="1"/>
          </p:cNvSpPr>
          <p:nvPr/>
        </p:nvSpPr>
        <p:spPr>
          <a:xfrm>
            <a:off x="6310427"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42" name="Image 3"/>
          <p:cNvPicPr>
            <a:picLocks noChangeAspect="1"/>
          </p:cNvPicPr>
          <p:nvPr/>
        </p:nvPicPr>
        <p:blipFill>
          <a:blip r:embed="rId5"/>
          <a:stretch/>
        </p:blipFill>
        <p:spPr>
          <a:xfrm>
            <a:off x="6584747" y="2414849"/>
            <a:ext cx="868680" cy="793862"/>
          </a:xfrm>
          <a:prstGeom prst="rect">
            <a:avLst/>
          </a:prstGeom>
        </p:spPr>
      </p:pic>
      <p:sp>
        <p:nvSpPr>
          <p:cNvPr id="45" name="Text 12">
            <a:extLst>
              <a:ext uri="{FF2B5EF4-FFF2-40B4-BE49-F238E27FC236}">
                <a16:creationId xmlns:a16="http://schemas.microsoft.com/office/drawing/2014/main" id="{08FBED42-C896-40C5-ECD9-22974183C547}"/>
              </a:ext>
            </a:extLst>
          </p:cNvPr>
          <p:cNvSpPr>
            <a:spLocks noGrp="1"/>
          </p:cNvSpPr>
          <p:nvPr/>
        </p:nvSpPr>
        <p:spPr>
          <a:xfrm>
            <a:off x="6094476"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Workshop e dinâmica</a:t>
            </a:r>
            <a:endParaRPr sz="1300"/>
          </a:p>
        </p:txBody>
      </p:sp>
      <p:sp>
        <p:nvSpPr>
          <p:cNvPr id="47" name="Text 13">
            <a:extLst>
              <a:ext uri="{FF2B5EF4-FFF2-40B4-BE49-F238E27FC236}">
                <a16:creationId xmlns:a16="http://schemas.microsoft.com/office/drawing/2014/main" id="{CE93F6C5-FB23-238E-4E46-D5E89B0E0F31}"/>
              </a:ext>
            </a:extLst>
          </p:cNvPr>
          <p:cNvSpPr>
            <a:spLocks noGrp="1"/>
          </p:cNvSpPr>
          <p:nvPr/>
        </p:nvSpPr>
        <p:spPr>
          <a:xfrm>
            <a:off x="6094476"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180</a:t>
            </a:r>
            <a:endParaRPr sz="900"/>
          </a:p>
        </p:txBody>
      </p:sp>
      <p:sp>
        <p:nvSpPr>
          <p:cNvPr id="49" name="Shape 14">
            <a:extLst>
              <a:ext uri="{FF2B5EF4-FFF2-40B4-BE49-F238E27FC236}">
                <a16:creationId xmlns:a16="http://schemas.microsoft.com/office/drawing/2014/main" id="{3B28DF36-B29D-D8D7-591B-4EB860568DC4}"/>
              </a:ext>
            </a:extLst>
          </p:cNvPr>
          <p:cNvSpPr>
            <a:spLocks noGrp="1"/>
          </p:cNvSpPr>
          <p:nvPr/>
        </p:nvSpPr>
        <p:spPr>
          <a:xfrm>
            <a:off x="8159648"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46" name="Image 4"/>
          <p:cNvPicPr>
            <a:picLocks noChangeAspect="1"/>
          </p:cNvPicPr>
          <p:nvPr/>
        </p:nvPicPr>
        <p:blipFill>
          <a:blip r:embed="rId6"/>
          <a:stretch/>
        </p:blipFill>
        <p:spPr>
          <a:xfrm>
            <a:off x="8433968" y="2377440"/>
            <a:ext cx="868680" cy="868680"/>
          </a:xfrm>
          <a:prstGeom prst="rect">
            <a:avLst/>
          </a:prstGeom>
        </p:spPr>
      </p:pic>
      <p:sp>
        <p:nvSpPr>
          <p:cNvPr id="53" name="Text 15">
            <a:extLst>
              <a:ext uri="{FF2B5EF4-FFF2-40B4-BE49-F238E27FC236}">
                <a16:creationId xmlns:a16="http://schemas.microsoft.com/office/drawing/2014/main" id="{4EA53C55-1369-D643-8B48-9A0B46E0AA71}"/>
              </a:ext>
            </a:extLst>
          </p:cNvPr>
          <p:cNvSpPr>
            <a:spLocks noGrp="1"/>
          </p:cNvSpPr>
          <p:nvPr/>
        </p:nvSpPr>
        <p:spPr>
          <a:xfrm>
            <a:off x="7943698"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Pergunta e discussão</a:t>
            </a:r>
            <a:endParaRPr sz="1300"/>
          </a:p>
        </p:txBody>
      </p:sp>
      <p:sp>
        <p:nvSpPr>
          <p:cNvPr id="55" name="Text 16">
            <a:extLst>
              <a:ext uri="{FF2B5EF4-FFF2-40B4-BE49-F238E27FC236}">
                <a16:creationId xmlns:a16="http://schemas.microsoft.com/office/drawing/2014/main" id="{AC44B0F5-C1E8-913C-98A7-70EBA382C648}"/>
              </a:ext>
            </a:extLst>
          </p:cNvPr>
          <p:cNvSpPr>
            <a:spLocks noGrp="1"/>
          </p:cNvSpPr>
          <p:nvPr/>
        </p:nvSpPr>
        <p:spPr>
          <a:xfrm>
            <a:off x="7943698"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169</a:t>
            </a:r>
            <a:endParaRPr sz="900"/>
          </a:p>
        </p:txBody>
      </p:sp>
      <p:sp>
        <p:nvSpPr>
          <p:cNvPr id="57" name="Shape 17">
            <a:extLst>
              <a:ext uri="{FF2B5EF4-FFF2-40B4-BE49-F238E27FC236}">
                <a16:creationId xmlns:a16="http://schemas.microsoft.com/office/drawing/2014/main" id="{8357B28F-4F0F-1163-6760-9EF4B69DA53C}"/>
              </a:ext>
            </a:extLst>
          </p:cNvPr>
          <p:cNvSpPr>
            <a:spLocks noGrp="1"/>
          </p:cNvSpPr>
          <p:nvPr/>
        </p:nvSpPr>
        <p:spPr>
          <a:xfrm>
            <a:off x="10008870" y="2103120"/>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50" name="Image 5"/>
          <p:cNvPicPr>
            <a:picLocks noChangeAspect="1"/>
          </p:cNvPicPr>
          <p:nvPr/>
        </p:nvPicPr>
        <p:blipFill>
          <a:blip r:embed="rId7"/>
          <a:stretch/>
        </p:blipFill>
        <p:spPr>
          <a:xfrm>
            <a:off x="10283190" y="2522220"/>
            <a:ext cx="868680" cy="579120"/>
          </a:xfrm>
          <a:prstGeom prst="rect">
            <a:avLst/>
          </a:prstGeom>
        </p:spPr>
      </p:pic>
      <p:sp>
        <p:nvSpPr>
          <p:cNvPr id="61" name="Text 18">
            <a:extLst>
              <a:ext uri="{FF2B5EF4-FFF2-40B4-BE49-F238E27FC236}">
                <a16:creationId xmlns:a16="http://schemas.microsoft.com/office/drawing/2014/main" id="{41F4866A-A941-4F4C-F153-FFE32A3A80D5}"/>
              </a:ext>
            </a:extLst>
          </p:cNvPr>
          <p:cNvSpPr>
            <a:spLocks noGrp="1"/>
          </p:cNvSpPr>
          <p:nvPr/>
        </p:nvSpPr>
        <p:spPr>
          <a:xfrm>
            <a:off x="9792919" y="3611880"/>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Tempo e duração</a:t>
            </a:r>
            <a:endParaRPr sz="1300"/>
          </a:p>
        </p:txBody>
      </p:sp>
      <p:sp>
        <p:nvSpPr>
          <p:cNvPr id="63" name="Text 19">
            <a:extLst>
              <a:ext uri="{FF2B5EF4-FFF2-40B4-BE49-F238E27FC236}">
                <a16:creationId xmlns:a16="http://schemas.microsoft.com/office/drawing/2014/main" id="{AEE30AC9-D3C2-150A-FCA6-4AD0793D3018}"/>
              </a:ext>
            </a:extLst>
          </p:cNvPr>
          <p:cNvSpPr>
            <a:spLocks noGrp="1"/>
          </p:cNvSpPr>
          <p:nvPr/>
        </p:nvSpPr>
        <p:spPr>
          <a:xfrm>
            <a:off x="9792919" y="3886200"/>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161</a:t>
            </a:r>
            <a:endParaRPr sz="900"/>
          </a:p>
        </p:txBody>
      </p:sp>
      <p:sp>
        <p:nvSpPr>
          <p:cNvPr id="65" name="Shape 20">
            <a:extLst>
              <a:ext uri="{FF2B5EF4-FFF2-40B4-BE49-F238E27FC236}">
                <a16:creationId xmlns:a16="http://schemas.microsoft.com/office/drawing/2014/main" id="{51CFD445-55BE-1CE1-871C-A80729D6085D}"/>
              </a:ext>
            </a:extLst>
          </p:cNvPr>
          <p:cNvSpPr>
            <a:spLocks noGrp="1"/>
          </p:cNvSpPr>
          <p:nvPr/>
        </p:nvSpPr>
        <p:spPr>
          <a:xfrm>
            <a:off x="762762"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54" name="Image 6"/>
          <p:cNvPicPr>
            <a:picLocks noChangeAspect="1"/>
          </p:cNvPicPr>
          <p:nvPr/>
        </p:nvPicPr>
        <p:blipFill>
          <a:blip r:embed="rId8"/>
          <a:stretch/>
        </p:blipFill>
        <p:spPr>
          <a:xfrm>
            <a:off x="1037082" y="4498848"/>
            <a:ext cx="868680" cy="868680"/>
          </a:xfrm>
          <a:prstGeom prst="rect">
            <a:avLst/>
          </a:prstGeom>
        </p:spPr>
      </p:pic>
      <p:sp>
        <p:nvSpPr>
          <p:cNvPr id="69" name="Text 21">
            <a:extLst>
              <a:ext uri="{FF2B5EF4-FFF2-40B4-BE49-F238E27FC236}">
                <a16:creationId xmlns:a16="http://schemas.microsoft.com/office/drawing/2014/main" id="{AD90A2D8-34C5-FDAD-474D-DF1C78FCF20F}"/>
              </a:ext>
            </a:extLst>
          </p:cNvPr>
          <p:cNvSpPr>
            <a:spLocks noGrp="1"/>
          </p:cNvSpPr>
          <p:nvPr/>
        </p:nvSpPr>
        <p:spPr>
          <a:xfrm>
            <a:off x="546811"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Prática e exercício</a:t>
            </a:r>
            <a:endParaRPr sz="1300"/>
          </a:p>
        </p:txBody>
      </p:sp>
      <p:sp>
        <p:nvSpPr>
          <p:cNvPr id="71" name="Text 22">
            <a:extLst>
              <a:ext uri="{FF2B5EF4-FFF2-40B4-BE49-F238E27FC236}">
                <a16:creationId xmlns:a16="http://schemas.microsoft.com/office/drawing/2014/main" id="{3255175F-65C8-E851-C01C-ACDB7E920826}"/>
              </a:ext>
            </a:extLst>
          </p:cNvPr>
          <p:cNvSpPr>
            <a:spLocks noGrp="1"/>
          </p:cNvSpPr>
          <p:nvPr/>
        </p:nvSpPr>
        <p:spPr>
          <a:xfrm>
            <a:off x="546811"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189</a:t>
            </a:r>
            <a:endParaRPr sz="900"/>
          </a:p>
        </p:txBody>
      </p:sp>
      <p:sp>
        <p:nvSpPr>
          <p:cNvPr id="73" name="Shape 23">
            <a:extLst>
              <a:ext uri="{FF2B5EF4-FFF2-40B4-BE49-F238E27FC236}">
                <a16:creationId xmlns:a16="http://schemas.microsoft.com/office/drawing/2014/main" id="{98026C8E-32EA-C91D-F1C5-793C6243A657}"/>
              </a:ext>
            </a:extLst>
          </p:cNvPr>
          <p:cNvSpPr>
            <a:spLocks noGrp="1"/>
          </p:cNvSpPr>
          <p:nvPr/>
        </p:nvSpPr>
        <p:spPr>
          <a:xfrm>
            <a:off x="2611984"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58" name="Image 7"/>
          <p:cNvPicPr>
            <a:picLocks noChangeAspect="1"/>
          </p:cNvPicPr>
          <p:nvPr/>
        </p:nvPicPr>
        <p:blipFill>
          <a:blip r:embed="rId9"/>
          <a:stretch/>
        </p:blipFill>
        <p:spPr>
          <a:xfrm>
            <a:off x="2886304" y="4498848"/>
            <a:ext cx="868680" cy="868680"/>
          </a:xfrm>
          <a:prstGeom prst="rect">
            <a:avLst/>
          </a:prstGeom>
        </p:spPr>
      </p:pic>
      <p:sp>
        <p:nvSpPr>
          <p:cNvPr id="77" name="Text 24">
            <a:extLst>
              <a:ext uri="{FF2B5EF4-FFF2-40B4-BE49-F238E27FC236}">
                <a16:creationId xmlns:a16="http://schemas.microsoft.com/office/drawing/2014/main" id="{F98BE888-6D5F-788E-8A91-831FC5D3A639}"/>
              </a:ext>
            </a:extLst>
          </p:cNvPr>
          <p:cNvSpPr>
            <a:spLocks noGrp="1"/>
          </p:cNvSpPr>
          <p:nvPr/>
        </p:nvSpPr>
        <p:spPr>
          <a:xfrm>
            <a:off x="2396033"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Resultado e impacto</a:t>
            </a:r>
            <a:endParaRPr sz="1300"/>
          </a:p>
        </p:txBody>
      </p:sp>
      <p:sp>
        <p:nvSpPr>
          <p:cNvPr id="79" name="Text 25">
            <a:extLst>
              <a:ext uri="{FF2B5EF4-FFF2-40B4-BE49-F238E27FC236}">
                <a16:creationId xmlns:a16="http://schemas.microsoft.com/office/drawing/2014/main" id="{60ACEF22-C881-F515-707D-5CD268D1E18C}"/>
              </a:ext>
            </a:extLst>
          </p:cNvPr>
          <p:cNvSpPr>
            <a:spLocks noGrp="1"/>
          </p:cNvSpPr>
          <p:nvPr/>
        </p:nvSpPr>
        <p:spPr>
          <a:xfrm>
            <a:off x="2396033"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174</a:t>
            </a:r>
            <a:endParaRPr sz="900"/>
          </a:p>
        </p:txBody>
      </p:sp>
      <p:sp>
        <p:nvSpPr>
          <p:cNvPr id="81" name="Shape 26">
            <a:extLst>
              <a:ext uri="{FF2B5EF4-FFF2-40B4-BE49-F238E27FC236}">
                <a16:creationId xmlns:a16="http://schemas.microsoft.com/office/drawing/2014/main" id="{2593D230-A74F-00A3-4DC5-0A6322C84323}"/>
              </a:ext>
            </a:extLst>
          </p:cNvPr>
          <p:cNvSpPr>
            <a:spLocks noGrp="1"/>
          </p:cNvSpPr>
          <p:nvPr/>
        </p:nvSpPr>
        <p:spPr>
          <a:xfrm>
            <a:off x="4461205"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62" name="Image 8"/>
          <p:cNvPicPr>
            <a:picLocks noChangeAspect="1"/>
          </p:cNvPicPr>
          <p:nvPr/>
        </p:nvPicPr>
        <p:blipFill>
          <a:blip r:embed="rId10"/>
          <a:stretch/>
        </p:blipFill>
        <p:spPr>
          <a:xfrm>
            <a:off x="4735525" y="4498848"/>
            <a:ext cx="868680" cy="868680"/>
          </a:xfrm>
          <a:prstGeom prst="rect">
            <a:avLst/>
          </a:prstGeom>
        </p:spPr>
      </p:pic>
      <p:sp>
        <p:nvSpPr>
          <p:cNvPr id="85" name="Text 27">
            <a:extLst>
              <a:ext uri="{FF2B5EF4-FFF2-40B4-BE49-F238E27FC236}">
                <a16:creationId xmlns:a16="http://schemas.microsoft.com/office/drawing/2014/main" id="{BC122F13-A9BF-660D-1A39-346C1204318E}"/>
              </a:ext>
            </a:extLst>
          </p:cNvPr>
          <p:cNvSpPr>
            <a:spLocks noGrp="1"/>
          </p:cNvSpPr>
          <p:nvPr/>
        </p:nvSpPr>
        <p:spPr>
          <a:xfrm>
            <a:off x="4245254"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Nota e atenção</a:t>
            </a:r>
            <a:endParaRPr sz="1300"/>
          </a:p>
        </p:txBody>
      </p:sp>
      <p:sp>
        <p:nvSpPr>
          <p:cNvPr id="87" name="Text 28">
            <a:extLst>
              <a:ext uri="{FF2B5EF4-FFF2-40B4-BE49-F238E27FC236}">
                <a16:creationId xmlns:a16="http://schemas.microsoft.com/office/drawing/2014/main" id="{12FA6536-1AAA-36D5-D7C5-B68AC95D04B2}"/>
              </a:ext>
            </a:extLst>
          </p:cNvPr>
          <p:cNvSpPr>
            <a:spLocks noGrp="1"/>
          </p:cNvSpPr>
          <p:nvPr/>
        </p:nvSpPr>
        <p:spPr>
          <a:xfrm>
            <a:off x="4245254"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178</a:t>
            </a:r>
            <a:endParaRPr sz="900"/>
          </a:p>
        </p:txBody>
      </p:sp>
      <p:sp>
        <p:nvSpPr>
          <p:cNvPr id="89" name="Shape 29">
            <a:extLst>
              <a:ext uri="{FF2B5EF4-FFF2-40B4-BE49-F238E27FC236}">
                <a16:creationId xmlns:a16="http://schemas.microsoft.com/office/drawing/2014/main" id="{D3003A1E-F7D1-73AE-8977-5F4652F169E2}"/>
              </a:ext>
            </a:extLst>
          </p:cNvPr>
          <p:cNvSpPr>
            <a:spLocks noGrp="1"/>
          </p:cNvSpPr>
          <p:nvPr/>
        </p:nvSpPr>
        <p:spPr>
          <a:xfrm>
            <a:off x="6310427"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66" name="Image 9"/>
          <p:cNvPicPr>
            <a:picLocks noChangeAspect="1"/>
          </p:cNvPicPr>
          <p:nvPr/>
        </p:nvPicPr>
        <p:blipFill>
          <a:blip r:embed="rId11"/>
          <a:stretch/>
        </p:blipFill>
        <p:spPr>
          <a:xfrm>
            <a:off x="6584747" y="4643628"/>
            <a:ext cx="868680" cy="579120"/>
          </a:xfrm>
          <a:prstGeom prst="rect">
            <a:avLst/>
          </a:prstGeom>
        </p:spPr>
      </p:pic>
      <p:sp>
        <p:nvSpPr>
          <p:cNvPr id="93" name="Text 30">
            <a:extLst>
              <a:ext uri="{FF2B5EF4-FFF2-40B4-BE49-F238E27FC236}">
                <a16:creationId xmlns:a16="http://schemas.microsoft.com/office/drawing/2014/main" id="{C929A6A1-B29E-DAE2-BB97-6BBBDA947089}"/>
              </a:ext>
            </a:extLst>
          </p:cNvPr>
          <p:cNvSpPr>
            <a:spLocks noGrp="1"/>
          </p:cNvSpPr>
          <p:nvPr/>
        </p:nvSpPr>
        <p:spPr>
          <a:xfrm>
            <a:off x="6094476"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Apresentação e entrega</a:t>
            </a:r>
            <a:endParaRPr sz="1300"/>
          </a:p>
        </p:txBody>
      </p:sp>
      <p:sp>
        <p:nvSpPr>
          <p:cNvPr id="95" name="Text 31">
            <a:extLst>
              <a:ext uri="{FF2B5EF4-FFF2-40B4-BE49-F238E27FC236}">
                <a16:creationId xmlns:a16="http://schemas.microsoft.com/office/drawing/2014/main" id="{1B4ED4FC-AE53-F09F-C669-D7ED8BDCEE03}"/>
              </a:ext>
            </a:extLst>
          </p:cNvPr>
          <p:cNvSpPr>
            <a:spLocks noGrp="1"/>
          </p:cNvSpPr>
          <p:nvPr/>
        </p:nvSpPr>
        <p:spPr>
          <a:xfrm>
            <a:off x="6094476"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158</a:t>
            </a:r>
            <a:endParaRPr sz="900"/>
          </a:p>
        </p:txBody>
      </p:sp>
      <p:sp>
        <p:nvSpPr>
          <p:cNvPr id="97" name="Shape 32">
            <a:extLst>
              <a:ext uri="{FF2B5EF4-FFF2-40B4-BE49-F238E27FC236}">
                <a16:creationId xmlns:a16="http://schemas.microsoft.com/office/drawing/2014/main" id="{92DEDB4A-4691-2151-E11C-61781866245E}"/>
              </a:ext>
            </a:extLst>
          </p:cNvPr>
          <p:cNvSpPr>
            <a:spLocks noGrp="1"/>
          </p:cNvSpPr>
          <p:nvPr/>
        </p:nvSpPr>
        <p:spPr>
          <a:xfrm>
            <a:off x="8159648"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70" name="Image 10"/>
          <p:cNvPicPr>
            <a:picLocks noChangeAspect="1"/>
          </p:cNvPicPr>
          <p:nvPr/>
        </p:nvPicPr>
        <p:blipFill>
          <a:blip r:embed="rId12"/>
          <a:stretch/>
        </p:blipFill>
        <p:spPr>
          <a:xfrm>
            <a:off x="8433968" y="4688742"/>
            <a:ext cx="868680" cy="488892"/>
          </a:xfrm>
          <a:prstGeom prst="rect">
            <a:avLst/>
          </a:prstGeom>
        </p:spPr>
      </p:pic>
      <p:sp>
        <p:nvSpPr>
          <p:cNvPr id="101" name="Text 33">
            <a:extLst>
              <a:ext uri="{FF2B5EF4-FFF2-40B4-BE49-F238E27FC236}">
                <a16:creationId xmlns:a16="http://schemas.microsoft.com/office/drawing/2014/main" id="{73F5661E-B078-5DEB-F511-DEC68B03CC49}"/>
              </a:ext>
            </a:extLst>
          </p:cNvPr>
          <p:cNvSpPr>
            <a:spLocks noGrp="1"/>
          </p:cNvSpPr>
          <p:nvPr/>
        </p:nvSpPr>
        <p:spPr>
          <a:xfrm>
            <a:off x="7943698"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Entrega e milestone</a:t>
            </a:r>
            <a:endParaRPr sz="1300"/>
          </a:p>
        </p:txBody>
      </p:sp>
      <p:sp>
        <p:nvSpPr>
          <p:cNvPr id="103" name="Text 34">
            <a:extLst>
              <a:ext uri="{FF2B5EF4-FFF2-40B4-BE49-F238E27FC236}">
                <a16:creationId xmlns:a16="http://schemas.microsoft.com/office/drawing/2014/main" id="{FC5ABF12-58F8-92C4-7F8C-3C91037111F5}"/>
              </a:ext>
            </a:extLst>
          </p:cNvPr>
          <p:cNvSpPr>
            <a:spLocks noGrp="1"/>
          </p:cNvSpPr>
          <p:nvPr/>
        </p:nvSpPr>
        <p:spPr>
          <a:xfrm>
            <a:off x="7943698"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182</a:t>
            </a:r>
            <a:endParaRPr sz="900"/>
          </a:p>
        </p:txBody>
      </p:sp>
      <p:sp>
        <p:nvSpPr>
          <p:cNvPr id="105" name="Shape 35">
            <a:extLst>
              <a:ext uri="{FF2B5EF4-FFF2-40B4-BE49-F238E27FC236}">
                <a16:creationId xmlns:a16="http://schemas.microsoft.com/office/drawing/2014/main" id="{D72CACDF-0B75-4744-7255-2CF1EFE4CF73}"/>
              </a:ext>
            </a:extLst>
          </p:cNvPr>
          <p:cNvSpPr>
            <a:spLocks noGrp="1"/>
          </p:cNvSpPr>
          <p:nvPr/>
        </p:nvSpPr>
        <p:spPr>
          <a:xfrm>
            <a:off x="10008870" y="4224528"/>
            <a:ext cx="1417320" cy="1417320"/>
          </a:xfrm>
          <a:prstGeom prst="roundRect">
            <a:avLst>
              <a:gd name="adj" fmla="val 5161"/>
            </a:avLst>
          </a:prstGeom>
          <a:solidFill>
            <a:srgbClr val="F2FFF7"/>
          </a:solidFill>
          <a:ln w="9525">
            <a:solidFill>
              <a:srgbClr val="167B52"/>
            </a:solidFill>
            <a:prstDash val="solid"/>
          </a:ln>
        </p:spPr>
        <p:txBody>
          <a:bodyPr wrap="square">
            <a:noAutofit/>
          </a:bodyPr>
          <a:lstStyle/>
          <a:p>
            <a:endParaRPr/>
          </a:p>
        </p:txBody>
      </p:sp>
      <p:pic>
        <p:nvPicPr>
          <p:cNvPr id="174" name="Image 11"/>
          <p:cNvPicPr>
            <a:picLocks noChangeAspect="1"/>
          </p:cNvPicPr>
          <p:nvPr/>
        </p:nvPicPr>
        <p:blipFill>
          <a:blip r:embed="rId13"/>
          <a:stretch/>
        </p:blipFill>
        <p:spPr>
          <a:xfrm>
            <a:off x="10283190" y="4688742"/>
            <a:ext cx="868680" cy="488892"/>
          </a:xfrm>
          <a:prstGeom prst="rect">
            <a:avLst/>
          </a:prstGeom>
        </p:spPr>
      </p:pic>
      <p:sp>
        <p:nvSpPr>
          <p:cNvPr id="109" name="Text 36">
            <a:extLst>
              <a:ext uri="{FF2B5EF4-FFF2-40B4-BE49-F238E27FC236}">
                <a16:creationId xmlns:a16="http://schemas.microsoft.com/office/drawing/2014/main" id="{98920CCE-5176-8114-7EB5-C9AA3B330B74}"/>
              </a:ext>
            </a:extLst>
          </p:cNvPr>
          <p:cNvSpPr>
            <a:spLocks noGrp="1"/>
          </p:cNvSpPr>
          <p:nvPr/>
        </p:nvSpPr>
        <p:spPr>
          <a:xfrm>
            <a:off x="9792919" y="5733288"/>
            <a:ext cx="1849222" cy="274320"/>
          </a:xfrm>
          <a:prstGeom prst="rect">
            <a:avLst/>
          </a:prstGeom>
          <a:noFill/>
        </p:spPr>
        <p:txBody>
          <a:bodyPr wrap="square" lIns="0" tIns="0" rIns="0" bIns="0" anchor="t">
            <a:noAutofit/>
          </a:bodyPr>
          <a:lstStyle/>
          <a:p>
            <a:pPr marL="0" indent="0" algn="ctr">
              <a:buNone/>
            </a:pPr>
            <a:r>
              <a:rPr sz="1300">
                <a:solidFill>
                  <a:srgbClr val="031A10"/>
                </a:solidFill>
                <a:latin typeface="Source Sans 3"/>
                <a:ea typeface="Source Sans 3"/>
                <a:cs typeface="Source Sans 3"/>
              </a:rPr>
              <a:t>Resultado e conquista</a:t>
            </a:r>
            <a:endParaRPr sz="1300"/>
          </a:p>
        </p:txBody>
      </p:sp>
      <p:sp>
        <p:nvSpPr>
          <p:cNvPr id="111" name="Text 37">
            <a:extLst>
              <a:ext uri="{FF2B5EF4-FFF2-40B4-BE49-F238E27FC236}">
                <a16:creationId xmlns:a16="http://schemas.microsoft.com/office/drawing/2014/main" id="{294962AD-CBA9-B045-08E8-C57858AD389B}"/>
              </a:ext>
            </a:extLst>
          </p:cNvPr>
          <p:cNvSpPr>
            <a:spLocks noGrp="1"/>
          </p:cNvSpPr>
          <p:nvPr/>
        </p:nvSpPr>
        <p:spPr>
          <a:xfrm>
            <a:off x="9792919" y="6007608"/>
            <a:ext cx="1849222" cy="201168"/>
          </a:xfrm>
          <a:prstGeom prst="rect">
            <a:avLst/>
          </a:prstGeom>
          <a:noFill/>
        </p:spPr>
        <p:txBody>
          <a:bodyPr wrap="square" lIns="0" tIns="0" rIns="0" bIns="0" anchor="t">
            <a:noAutofit/>
          </a:bodyPr>
          <a:lstStyle/>
          <a:p>
            <a:pPr marL="0" indent="0" algn="ctr">
              <a:buNone/>
            </a:pPr>
            <a:r>
              <a:rPr sz="900">
                <a:solidFill>
                  <a:srgbClr val="031A10"/>
                </a:solidFill>
                <a:latin typeface="Source Sans 3"/>
                <a:ea typeface="Source Sans 3"/>
                <a:cs typeface="Source Sans 3"/>
              </a:rPr>
              <a:t>181</a:t>
            </a:r>
            <a:endParaRPr sz="900"/>
          </a:p>
        </p:txBody>
      </p:sp>
      <p:sp>
        <p:nvSpPr>
          <p:cNvPr id="5" name="Shape 2">
            <a:extLst>
              <a:ext uri="{FF2B5EF4-FFF2-40B4-BE49-F238E27FC236}">
                <a16:creationId xmlns:a16="http://schemas.microsoft.com/office/drawing/2014/main" id="{C0B361EE-F3BD-B98B-06DD-76643E720192}"/>
              </a:ext>
            </a:extLst>
          </p:cNvPr>
          <p:cNvSpPr>
            <a:spLocks noGrp="1"/>
          </p:cNvSpPr>
          <p:nvPr/>
        </p:nvSpPr>
        <p:spPr>
          <a:xfrm>
            <a:off x="7011134"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506A51F0-2628-4231-7182-A23866C3C101}"/>
              </a:ext>
            </a:extLst>
          </p:cNvPr>
          <p:cNvGrpSpPr/>
          <p:nvPr userDrawn="1"/>
        </p:nvGrpSpPr>
        <p:grpSpPr>
          <a:xfrm>
            <a:off x="0" y="0"/>
            <a:ext cx="840000" cy="840000"/>
            <a:chOff x="0" y="0"/>
            <a:chExt cx="840000" cy="840000"/>
          </a:xfrm>
        </p:grpSpPr>
        <p:sp>
          <p:nvSpPr>
            <p:cNvPr id="3" name="PX1">
              <a:extLst>
                <a:ext uri="{FF2B5EF4-FFF2-40B4-BE49-F238E27FC236}">
                  <a16:creationId xmlns:a16="http://schemas.microsoft.com/office/drawing/2014/main" id="{59820EFC-A269-0A9D-C944-FB5446EAF0B6}"/>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PX2">
              <a:extLst>
                <a:ext uri="{FF2B5EF4-FFF2-40B4-BE49-F238E27FC236}">
                  <a16:creationId xmlns:a16="http://schemas.microsoft.com/office/drawing/2014/main" id="{28E35BA5-B467-C442-6A9E-72B9133A507E}"/>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3">
              <a:extLst>
                <a:ext uri="{FF2B5EF4-FFF2-40B4-BE49-F238E27FC236}">
                  <a16:creationId xmlns:a16="http://schemas.microsoft.com/office/drawing/2014/main" id="{E4FE908A-F074-D86D-F012-B439473D4C4C}"/>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5">
              <a:extLst>
                <a:ext uri="{FF2B5EF4-FFF2-40B4-BE49-F238E27FC236}">
                  <a16:creationId xmlns:a16="http://schemas.microsoft.com/office/drawing/2014/main" id="{2F51B0AD-DBDA-9259-2B05-2D221070E520}"/>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6">
              <a:extLst>
                <a:ext uri="{FF2B5EF4-FFF2-40B4-BE49-F238E27FC236}">
                  <a16:creationId xmlns:a16="http://schemas.microsoft.com/office/drawing/2014/main" id="{EA14438D-C29C-E691-469B-CD116637E64F}"/>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3 · MARCA · Logos" preserve="1" userDrawn="1">
  <p:cSld name="Guia · Assets">
    <p:spTree>
      <p:nvGrpSpPr>
        <p:cNvPr id="1" name=""/>
        <p:cNvGrpSpPr/>
        <p:nvPr/>
      </p:nvGrpSpPr>
      <p:grpSpPr>
        <a:xfrm>
          <a:off x="0" y="0"/>
          <a:ext cx="0" cy="0"/>
          <a:chOff x="0" y="0"/>
          <a:chExt cx="0" cy="0"/>
        </a:xfrm>
      </p:grpSpPr>
      <p:sp>
        <p:nvSpPr>
          <p:cNvPr id="1009" name="kicker">
            <a:extLst>
              <a:ext uri="{FF2B5EF4-FFF2-40B4-BE49-F238E27FC236}">
                <a16:creationId xmlns:a16="http://schemas.microsoft.com/office/drawing/2014/main" id="{234A8A36-084B-44F9-B25F-52DDF8638664}"/>
              </a:ext>
            </a:extLst>
          </p:cNvPr>
          <p:cNvSpPr>
            <a:spLocks noGrp="1"/>
          </p:cNvSpPr>
          <p:nvPr/>
        </p:nvSpPr>
        <p:spPr>
          <a:xfrm>
            <a:off x="548640" y="384048"/>
            <a:ext cx="7132320" cy="228600"/>
          </a:xfrm>
          <a:prstGeom prst="rect">
            <a:avLst/>
          </a:prstGeom>
          <a:noFill/>
        </p:spPr>
        <p:txBody>
          <a:bodyPr wrap="square" lIns="0" tIns="0" rIns="0" bIns="0">
            <a:noAutofit/>
          </a:bodyPr>
          <a:lstStyle>
            <a:lvl1pPr>
              <a:spcAft>
                <a:spcPts val="1200"/>
              </a:spcAft>
              <a:buClr>
                <a:srgbClr val="167B52"/>
              </a:buClr>
              <a:buSzPct val="100000"/>
              <a:buFont typeface="Fira Sans"/>
              <a:buNone/>
              <a:defRPr sz="1300" b="0" spc="120"/>
            </a:lvl1pPr>
          </a:lstStyle>
          <a:p>
            <a:pPr lvl="0">
              <a:buNone/>
            </a:pPr>
            <a:r>
              <a:rPr>
                <a:solidFill>
                  <a:srgbClr val="031A10"/>
                </a:solidFill>
                <a:latin typeface="Source Sans 3"/>
                <a:ea typeface="Source Sans 3"/>
                <a:cs typeface="Source Sans 3"/>
              </a:rPr>
              <a:t>GUIA DE USO DO TEMPLATE</a:t>
            </a:r>
          </a:p>
        </p:txBody>
      </p:sp>
      <p:sp>
        <p:nvSpPr>
          <p:cNvPr id="1010" name="title">
            <a:extLst>
              <a:ext uri="{FF2B5EF4-FFF2-40B4-BE49-F238E27FC236}">
                <a16:creationId xmlns:a16="http://schemas.microsoft.com/office/drawing/2014/main" id="{71D61A6D-0409-44D0-99B2-AE9F014B966D}"/>
              </a:ext>
            </a:extLst>
          </p:cNvPr>
          <p:cNvSpPr>
            <a:spLocks noGrp="1"/>
          </p:cNvSpPr>
          <p:nvPr/>
        </p:nvSpPr>
        <p:spPr>
          <a:xfrm>
            <a:off x="548640" y="658368"/>
            <a:ext cx="6583680" cy="457200"/>
          </a:xfrm>
          <a:prstGeom prst="rect">
            <a:avLst/>
          </a:prstGeom>
          <a:noFill/>
        </p:spPr>
        <p:txBody>
          <a:bodyPr wrap="square" lIns="0" tIns="0" rIns="0" bIns="0" anchor="t">
            <a:noAutofit/>
          </a:bodyPr>
          <a:lstStyle>
            <a:lvl1pPr>
              <a:lnSpc>
                <a:spcPct val="85000"/>
              </a:lnSpc>
              <a:spcAft>
                <a:spcPts val="0"/>
              </a:spcAft>
              <a:buNone/>
              <a:defRPr sz="3200" b="1"/>
            </a:lvl1pPr>
          </a:lstStyle>
          <a:p>
            <a:pPr lvl="0">
              <a:buNone/>
            </a:pPr>
            <a:r>
              <a:rPr>
                <a:solidFill>
                  <a:srgbClr val="031A10"/>
                </a:solidFill>
                <a:latin typeface="Source Sans 3"/>
                <a:ea typeface="Source Sans 3"/>
                <a:cs typeface="Source Sans 3"/>
              </a:rPr>
              <a:t>Logos e símbolos essenciais</a:t>
            </a:r>
          </a:p>
        </p:txBody>
      </p:sp>
      <p:sp>
        <p:nvSpPr>
          <p:cNvPr id="1011" name="subtitle">
            <a:extLst>
              <a:ext uri="{FF2B5EF4-FFF2-40B4-BE49-F238E27FC236}">
                <a16:creationId xmlns:a16="http://schemas.microsoft.com/office/drawing/2014/main" id="{FA41CA41-826A-4A3D-BFF4-C5AE26C748A1}"/>
              </a:ext>
            </a:extLst>
          </p:cNvPr>
          <p:cNvSpPr>
            <a:spLocks noGrp="1"/>
          </p:cNvSpPr>
          <p:nvPr/>
        </p:nvSpPr>
        <p:spPr>
          <a:xfrm>
            <a:off x="548640" y="1243584"/>
            <a:ext cx="11064240" cy="402336"/>
          </a:xfrm>
          <a:prstGeom prst="rect">
            <a:avLst/>
          </a:prstGeom>
          <a:noFill/>
        </p:spPr>
        <p:txBody>
          <a:bodyPr wrap="square" lIns="0" tIns="0" rIns="0" bIns="0" anchor="t">
            <a:noAutofit/>
          </a:bodyPr>
          <a:lstStyle>
            <a:lvl1pPr>
              <a:buNone/>
              <a:defRPr b="0" i="1" spc="-100" baseline="0">
                <a:solidFill>
                  <a:schemeClr val="accent1"/>
                </a:solidFill>
                <a:latin typeface="Fira Sans Light"/>
                <a:ea typeface="Fira Sans Light"/>
                <a:cs typeface="Fira Sans Light"/>
              </a:defRPr>
            </a:lvl1pPr>
          </a:lstStyle>
          <a:p>
            <a:pPr lvl="0">
              <a:buNone/>
            </a:pPr>
            <a:r>
              <a:rPr>
                <a:solidFill>
                  <a:srgbClr val="031A10"/>
                </a:solidFill>
                <a:latin typeface="Source Sans 3"/>
                <a:ea typeface="Source Sans 3"/>
                <a:cs typeface="Source Sans 3"/>
              </a:rPr>
              <a:t>Arquivos de referência no pacote. Use o nome de arquivo indicado; não redesenhe o logo.</a:t>
            </a:r>
          </a:p>
        </p:txBody>
      </p:sp>
      <p:sp>
        <p:nvSpPr>
          <p:cNvPr id="1014" name="page num">
            <a:extLst>
              <a:ext uri="{FF2B5EF4-FFF2-40B4-BE49-F238E27FC236}">
                <a16:creationId xmlns:a16="http://schemas.microsoft.com/office/drawing/2014/main" id="{CC94DC1D-E636-4996-99DE-2172249A274E}"/>
              </a:ext>
            </a:extLst>
          </p:cNvPr>
          <p:cNvSpPr>
            <a:spLocks noGrp="1"/>
          </p:cNvSpPr>
          <p:nvPr/>
        </p:nvSpPr>
        <p:spPr>
          <a:xfrm>
            <a:off x="11064240" y="6601968"/>
            <a:ext cx="576072" cy="146304"/>
          </a:xfrm>
          <a:prstGeom prst="rect">
            <a:avLst/>
          </a:prstGeom>
          <a:noFill/>
          <a:ln w="0">
            <a:noFill/>
            <a:prstDash val="solid"/>
          </a:ln>
        </p:spPr>
        <p:txBody>
          <a:bodyPr wrap="square" lIns="0" tIns="0" rIns="0" bIns="0">
            <a:noAutofit/>
          </a:bodyPr>
          <a:lstStyle/>
          <a:p>
            <a:pPr algn="r">
              <a:buNone/>
            </a:pPr>
            <a:r>
              <a:rPr sz="700" b="0" i="0">
                <a:solidFill>
                  <a:srgbClr val="031A10"/>
                </a:solidFill>
                <a:latin typeface="Source Sans 3"/>
                <a:ea typeface="Source Sans 3"/>
                <a:cs typeface="Source Sans 3"/>
              </a:rPr>
              <a:t>‹nº›</a:t>
            </a:r>
          </a:p>
        </p:txBody>
      </p:sp>
      <p:sp>
        <p:nvSpPr>
          <p:cNvPr id="1015" name="asset card">
            <a:extLst>
              <a:ext uri="{FF2B5EF4-FFF2-40B4-BE49-F238E27FC236}">
                <a16:creationId xmlns:a16="http://schemas.microsoft.com/office/drawing/2014/main" id="{43891B63-2E69-43BD-84F6-A0494334ECEB}"/>
              </a:ext>
            </a:extLst>
          </p:cNvPr>
          <p:cNvSpPr>
            <a:spLocks noGrp="1"/>
          </p:cNvSpPr>
          <p:nvPr/>
        </p:nvSpPr>
        <p:spPr>
          <a:xfrm>
            <a:off x="548639" y="1910116"/>
            <a:ext cx="3507429" cy="1782464"/>
          </a:xfrm>
          <a:prstGeom prst="rect">
            <a:avLst/>
          </a:prstGeom>
          <a:solidFill>
            <a:srgbClr val="F2FFF7"/>
          </a:solidFill>
          <a:ln w="0">
            <a:noFill/>
            <a:prstDash val="solid"/>
          </a:ln>
        </p:spPr>
      </p:sp>
      <p:sp>
        <p:nvSpPr>
          <p:cNvPr id="1016" name="asset label">
            <a:extLst>
              <a:ext uri="{FF2B5EF4-FFF2-40B4-BE49-F238E27FC236}">
                <a16:creationId xmlns:a16="http://schemas.microsoft.com/office/drawing/2014/main" id="{A6909AA3-A4B0-4473-9050-9F08E57158D7}"/>
              </a:ext>
            </a:extLst>
          </p:cNvPr>
          <p:cNvSpPr>
            <a:spLocks noGrp="1"/>
          </p:cNvSpPr>
          <p:nvPr/>
        </p:nvSpPr>
        <p:spPr>
          <a:xfrm>
            <a:off x="778634" y="3083092"/>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Logo primary</a:t>
            </a:r>
          </a:p>
        </p:txBody>
      </p:sp>
      <p:sp>
        <p:nvSpPr>
          <p:cNvPr id="1017" name="asset filename">
            <a:extLst>
              <a:ext uri="{FF2B5EF4-FFF2-40B4-BE49-F238E27FC236}">
                <a16:creationId xmlns:a16="http://schemas.microsoft.com/office/drawing/2014/main" id="{B281CD8B-76A8-4046-9FBC-09FB7FC2BBB9}"/>
              </a:ext>
            </a:extLst>
          </p:cNvPr>
          <p:cNvSpPr>
            <a:spLocks noGrp="1"/>
          </p:cNvSpPr>
          <p:nvPr/>
        </p:nvSpPr>
        <p:spPr>
          <a:xfrm>
            <a:off x="778634" y="3313088"/>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aotta-logo-primary-800.png</a:t>
            </a:r>
          </a:p>
        </p:txBody>
      </p:sp>
      <p:sp>
        <p:nvSpPr>
          <p:cNvPr id="1018" name="asset card">
            <a:extLst>
              <a:ext uri="{FF2B5EF4-FFF2-40B4-BE49-F238E27FC236}">
                <a16:creationId xmlns:a16="http://schemas.microsoft.com/office/drawing/2014/main" id="{82F690D2-1804-4F2F-B715-51838C979E7F}"/>
              </a:ext>
            </a:extLst>
          </p:cNvPr>
          <p:cNvSpPr>
            <a:spLocks noGrp="1"/>
          </p:cNvSpPr>
          <p:nvPr/>
        </p:nvSpPr>
        <p:spPr>
          <a:xfrm>
            <a:off x="4332062" y="1910116"/>
            <a:ext cx="3507429" cy="1782464"/>
          </a:xfrm>
          <a:prstGeom prst="rect">
            <a:avLst/>
          </a:prstGeom>
          <a:solidFill>
            <a:srgbClr val="031A10"/>
          </a:solidFill>
          <a:ln w="0">
            <a:noFill/>
            <a:prstDash val="solid"/>
          </a:ln>
        </p:spPr>
      </p:sp>
      <p:sp>
        <p:nvSpPr>
          <p:cNvPr id="1019" name="asset label">
            <a:extLst>
              <a:ext uri="{FF2B5EF4-FFF2-40B4-BE49-F238E27FC236}">
                <a16:creationId xmlns:a16="http://schemas.microsoft.com/office/drawing/2014/main" id="{0C5489A5-854E-4464-AB38-1A16F7B0EFED}"/>
              </a:ext>
            </a:extLst>
          </p:cNvPr>
          <p:cNvSpPr>
            <a:spLocks noGrp="1"/>
          </p:cNvSpPr>
          <p:nvPr/>
        </p:nvSpPr>
        <p:spPr>
          <a:xfrm>
            <a:off x="4562058" y="3083092"/>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Logo reverse</a:t>
            </a:r>
          </a:p>
        </p:txBody>
      </p:sp>
      <p:sp>
        <p:nvSpPr>
          <p:cNvPr id="1020" name="asset filename">
            <a:extLst>
              <a:ext uri="{FF2B5EF4-FFF2-40B4-BE49-F238E27FC236}">
                <a16:creationId xmlns:a16="http://schemas.microsoft.com/office/drawing/2014/main" id="{7F6F8728-D2AE-4A92-99F1-3BF8682CDFB4}"/>
              </a:ext>
            </a:extLst>
          </p:cNvPr>
          <p:cNvSpPr>
            <a:spLocks noGrp="1"/>
          </p:cNvSpPr>
          <p:nvPr/>
        </p:nvSpPr>
        <p:spPr>
          <a:xfrm>
            <a:off x="4562058" y="3313088"/>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aotta-logo-reverse-800.png</a:t>
            </a:r>
          </a:p>
        </p:txBody>
      </p:sp>
      <p:sp>
        <p:nvSpPr>
          <p:cNvPr id="1021" name="asset card">
            <a:extLst>
              <a:ext uri="{FF2B5EF4-FFF2-40B4-BE49-F238E27FC236}">
                <a16:creationId xmlns:a16="http://schemas.microsoft.com/office/drawing/2014/main" id="{252FFCCB-D261-490B-A854-5D5CC6410350}"/>
              </a:ext>
            </a:extLst>
          </p:cNvPr>
          <p:cNvSpPr>
            <a:spLocks noGrp="1"/>
          </p:cNvSpPr>
          <p:nvPr/>
        </p:nvSpPr>
        <p:spPr>
          <a:xfrm>
            <a:off x="8115486" y="1910116"/>
            <a:ext cx="3507429" cy="1782464"/>
          </a:xfrm>
          <a:prstGeom prst="rect">
            <a:avLst/>
          </a:prstGeom>
          <a:solidFill>
            <a:srgbClr val="F2FFF7"/>
          </a:solidFill>
          <a:ln w="0">
            <a:noFill/>
            <a:prstDash val="solid"/>
          </a:ln>
        </p:spPr>
      </p:sp>
      <p:sp>
        <p:nvSpPr>
          <p:cNvPr id="1022" name="asset label">
            <a:extLst>
              <a:ext uri="{FF2B5EF4-FFF2-40B4-BE49-F238E27FC236}">
                <a16:creationId xmlns:a16="http://schemas.microsoft.com/office/drawing/2014/main" id="{38F6C98A-0E6D-4E32-9ED4-86E73B08A520}"/>
              </a:ext>
            </a:extLst>
          </p:cNvPr>
          <p:cNvSpPr>
            <a:spLocks noGrp="1"/>
          </p:cNvSpPr>
          <p:nvPr/>
        </p:nvSpPr>
        <p:spPr>
          <a:xfrm>
            <a:off x="8345482" y="3083092"/>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Símbolo primary</a:t>
            </a:r>
          </a:p>
        </p:txBody>
      </p:sp>
      <p:sp>
        <p:nvSpPr>
          <p:cNvPr id="1023" name="asset filename">
            <a:extLst>
              <a:ext uri="{FF2B5EF4-FFF2-40B4-BE49-F238E27FC236}">
                <a16:creationId xmlns:a16="http://schemas.microsoft.com/office/drawing/2014/main" id="{13CF8D6E-7D24-496F-98AB-1767EFDED47E}"/>
              </a:ext>
            </a:extLst>
          </p:cNvPr>
          <p:cNvSpPr>
            <a:spLocks noGrp="1"/>
          </p:cNvSpPr>
          <p:nvPr/>
        </p:nvSpPr>
        <p:spPr>
          <a:xfrm>
            <a:off x="8345482" y="3313088"/>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aotta-symbol-primary-512.png</a:t>
            </a:r>
          </a:p>
        </p:txBody>
      </p:sp>
      <p:sp>
        <p:nvSpPr>
          <p:cNvPr id="1024" name="asset card">
            <a:extLst>
              <a:ext uri="{FF2B5EF4-FFF2-40B4-BE49-F238E27FC236}">
                <a16:creationId xmlns:a16="http://schemas.microsoft.com/office/drawing/2014/main" id="{CED4D8EE-FEE1-45D3-B4A6-343920955E6F}"/>
              </a:ext>
            </a:extLst>
          </p:cNvPr>
          <p:cNvSpPr>
            <a:spLocks noGrp="1"/>
          </p:cNvSpPr>
          <p:nvPr/>
        </p:nvSpPr>
        <p:spPr>
          <a:xfrm>
            <a:off x="548639" y="4095072"/>
            <a:ext cx="3507429" cy="1782464"/>
          </a:xfrm>
          <a:prstGeom prst="rect">
            <a:avLst/>
          </a:prstGeom>
          <a:solidFill>
            <a:srgbClr val="F2FFF7"/>
          </a:solidFill>
          <a:ln w="0">
            <a:noFill/>
            <a:prstDash val="solid"/>
          </a:ln>
        </p:spPr>
      </p:sp>
      <p:sp>
        <p:nvSpPr>
          <p:cNvPr id="1025" name="asset label">
            <a:extLst>
              <a:ext uri="{FF2B5EF4-FFF2-40B4-BE49-F238E27FC236}">
                <a16:creationId xmlns:a16="http://schemas.microsoft.com/office/drawing/2014/main" id="{E8F62284-5FEE-47E3-BC11-6EFDA1D8410E}"/>
              </a:ext>
            </a:extLst>
          </p:cNvPr>
          <p:cNvSpPr>
            <a:spLocks noGrp="1"/>
          </p:cNvSpPr>
          <p:nvPr/>
        </p:nvSpPr>
        <p:spPr>
          <a:xfrm>
            <a:off x="778634" y="5268048"/>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Frame accent</a:t>
            </a:r>
          </a:p>
        </p:txBody>
      </p:sp>
      <p:sp>
        <p:nvSpPr>
          <p:cNvPr id="1026" name="asset filename">
            <a:extLst>
              <a:ext uri="{FF2B5EF4-FFF2-40B4-BE49-F238E27FC236}">
                <a16:creationId xmlns:a16="http://schemas.microsoft.com/office/drawing/2014/main" id="{53A46649-0B52-4884-9844-5C95A0381C42}"/>
              </a:ext>
            </a:extLst>
          </p:cNvPr>
          <p:cNvSpPr>
            <a:spLocks noGrp="1"/>
          </p:cNvSpPr>
          <p:nvPr/>
        </p:nvSpPr>
        <p:spPr>
          <a:xfrm>
            <a:off x="778634" y="5498044"/>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aotta-frame-accent-512.png</a:t>
            </a:r>
          </a:p>
        </p:txBody>
      </p:sp>
      <p:sp>
        <p:nvSpPr>
          <p:cNvPr id="1027" name="asset card">
            <a:extLst>
              <a:ext uri="{FF2B5EF4-FFF2-40B4-BE49-F238E27FC236}">
                <a16:creationId xmlns:a16="http://schemas.microsoft.com/office/drawing/2014/main" id="{C84F360E-78C8-4EA5-BF50-D47FB2F1ACD2}"/>
              </a:ext>
            </a:extLst>
          </p:cNvPr>
          <p:cNvSpPr>
            <a:spLocks noGrp="1"/>
          </p:cNvSpPr>
          <p:nvPr/>
        </p:nvSpPr>
        <p:spPr>
          <a:xfrm>
            <a:off x="4332062" y="4095072"/>
            <a:ext cx="3507429" cy="1782464"/>
          </a:xfrm>
          <a:prstGeom prst="rect">
            <a:avLst/>
          </a:prstGeom>
          <a:solidFill>
            <a:srgbClr val="F2FFF7"/>
          </a:solidFill>
          <a:ln w="0">
            <a:noFill/>
            <a:prstDash val="solid"/>
          </a:ln>
        </p:spPr>
      </p:sp>
      <p:sp>
        <p:nvSpPr>
          <p:cNvPr id="1028" name="asset label">
            <a:extLst>
              <a:ext uri="{FF2B5EF4-FFF2-40B4-BE49-F238E27FC236}">
                <a16:creationId xmlns:a16="http://schemas.microsoft.com/office/drawing/2014/main" id="{FD3EAED5-9C7B-4676-A830-8BBD542D6E38}"/>
              </a:ext>
            </a:extLst>
          </p:cNvPr>
          <p:cNvSpPr>
            <a:spLocks noGrp="1"/>
          </p:cNvSpPr>
          <p:nvPr/>
        </p:nvSpPr>
        <p:spPr>
          <a:xfrm>
            <a:off x="4562058" y="5268048"/>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Dot accent</a:t>
            </a:r>
          </a:p>
        </p:txBody>
      </p:sp>
      <p:sp>
        <p:nvSpPr>
          <p:cNvPr id="1029" name="asset filename">
            <a:extLst>
              <a:ext uri="{FF2B5EF4-FFF2-40B4-BE49-F238E27FC236}">
                <a16:creationId xmlns:a16="http://schemas.microsoft.com/office/drawing/2014/main" id="{EC96A3EB-A17A-439B-A19D-605439A6B91D}"/>
              </a:ext>
            </a:extLst>
          </p:cNvPr>
          <p:cNvSpPr>
            <a:spLocks noGrp="1"/>
          </p:cNvSpPr>
          <p:nvPr/>
        </p:nvSpPr>
        <p:spPr>
          <a:xfrm>
            <a:off x="4562058" y="5498044"/>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aotta-dot-accent-512.png</a:t>
            </a:r>
          </a:p>
        </p:txBody>
      </p:sp>
      <p:sp>
        <p:nvSpPr>
          <p:cNvPr id="1030" name="asset card">
            <a:extLst>
              <a:ext uri="{FF2B5EF4-FFF2-40B4-BE49-F238E27FC236}">
                <a16:creationId xmlns:a16="http://schemas.microsoft.com/office/drawing/2014/main" id="{8538BE2B-E0F2-4C47-B758-A1041A7F8F4C}"/>
              </a:ext>
            </a:extLst>
          </p:cNvPr>
          <p:cNvSpPr>
            <a:spLocks noGrp="1"/>
          </p:cNvSpPr>
          <p:nvPr/>
        </p:nvSpPr>
        <p:spPr>
          <a:xfrm>
            <a:off x="8115486" y="4095072"/>
            <a:ext cx="3507429" cy="1782464"/>
          </a:xfrm>
          <a:prstGeom prst="rect">
            <a:avLst/>
          </a:prstGeom>
          <a:solidFill>
            <a:srgbClr val="F2FFF7"/>
          </a:solidFill>
          <a:ln w="0">
            <a:noFill/>
            <a:prstDash val="solid"/>
          </a:ln>
        </p:spPr>
      </p:sp>
      <p:sp>
        <p:nvSpPr>
          <p:cNvPr id="1031" name="asset label">
            <a:extLst>
              <a:ext uri="{FF2B5EF4-FFF2-40B4-BE49-F238E27FC236}">
                <a16:creationId xmlns:a16="http://schemas.microsoft.com/office/drawing/2014/main" id="{F73E6354-6A69-48F7-B233-AE873051FC54}"/>
              </a:ext>
            </a:extLst>
          </p:cNvPr>
          <p:cNvSpPr>
            <a:spLocks noGrp="1"/>
          </p:cNvSpPr>
          <p:nvPr/>
        </p:nvSpPr>
        <p:spPr>
          <a:xfrm>
            <a:off x="8345482" y="5268048"/>
            <a:ext cx="3047438" cy="229995"/>
          </a:xfrm>
          <a:prstGeom prst="rect">
            <a:avLst/>
          </a:prstGeom>
          <a:noFill/>
          <a:ln w="0">
            <a:noFill/>
            <a:prstDash val="solid"/>
          </a:ln>
        </p:spPr>
        <p:txBody>
          <a:bodyPr wrap="square" lIns="0" tIns="0" rIns="0" bIns="0">
            <a:noAutofit/>
          </a:bodyPr>
          <a:lstStyle/>
          <a:p>
            <a:r>
              <a:rPr sz="1400" b="1" i="0">
                <a:solidFill>
                  <a:srgbClr val="031A10"/>
                </a:solidFill>
                <a:latin typeface="Source Sans 3"/>
                <a:ea typeface="Source Sans 3"/>
                <a:cs typeface="Source Sans 3"/>
              </a:rPr>
              <a:t>Favicon primary</a:t>
            </a:r>
          </a:p>
        </p:txBody>
      </p:sp>
      <p:sp>
        <p:nvSpPr>
          <p:cNvPr id="1032" name="asset filename">
            <a:extLst>
              <a:ext uri="{FF2B5EF4-FFF2-40B4-BE49-F238E27FC236}">
                <a16:creationId xmlns:a16="http://schemas.microsoft.com/office/drawing/2014/main" id="{96E416B1-0B56-430E-AF99-5DFA9ED9B2E3}"/>
              </a:ext>
            </a:extLst>
          </p:cNvPr>
          <p:cNvSpPr>
            <a:spLocks noGrp="1"/>
          </p:cNvSpPr>
          <p:nvPr/>
        </p:nvSpPr>
        <p:spPr>
          <a:xfrm>
            <a:off x="8345482" y="5498044"/>
            <a:ext cx="3047438" cy="229995"/>
          </a:xfrm>
          <a:prstGeom prst="rect">
            <a:avLst/>
          </a:prstGeom>
          <a:noFill/>
          <a:ln w="0">
            <a:noFill/>
            <a:prstDash val="solid"/>
          </a:ln>
        </p:spPr>
        <p:txBody>
          <a:bodyPr wrap="square" lIns="0" tIns="0" rIns="0" bIns="0">
            <a:noAutofit/>
          </a:bodyPr>
          <a:lstStyle/>
          <a:p>
            <a:r>
              <a:rPr sz="1200" b="0" i="0">
                <a:solidFill>
                  <a:srgbClr val="031A10"/>
                </a:solidFill>
                <a:latin typeface="Source Sans 3"/>
                <a:ea typeface="Source Sans 3"/>
                <a:cs typeface="Source Sans 3"/>
              </a:rPr>
              <a:t>aotta-favicon-primary-192.png</a:t>
            </a:r>
          </a:p>
        </p:txBody>
      </p:sp>
      <p:pic>
        <p:nvPicPr>
          <p:cNvPr id="1063" name="AOTTA_ASSET_LOGO_PRIMARY"/>
          <p:cNvPicPr>
            <a:picLocks noChangeAspect="1"/>
          </p:cNvPicPr>
          <p:nvPr/>
        </p:nvPicPr>
        <p:blipFill>
          <a:blip r:embed="rId2"/>
          <a:stretch/>
        </p:blipFill>
        <p:spPr>
          <a:xfrm>
            <a:off x="1519730" y="2117112"/>
            <a:ext cx="781984" cy="781984"/>
          </a:xfrm>
          <a:prstGeom prst="rect">
            <a:avLst/>
          </a:prstGeom>
        </p:spPr>
      </p:pic>
      <p:pic>
        <p:nvPicPr>
          <p:cNvPr id="1064" name="AOTTA_ASSET_LOGO_REVERSE"/>
          <p:cNvPicPr>
            <a:picLocks noChangeAspect="1"/>
          </p:cNvPicPr>
          <p:nvPr/>
        </p:nvPicPr>
        <p:blipFill>
          <a:blip r:embed="rId3"/>
          <a:stretch/>
        </p:blipFill>
        <p:spPr>
          <a:xfrm>
            <a:off x="5302791" y="2117112"/>
            <a:ext cx="782708" cy="781984"/>
          </a:xfrm>
          <a:prstGeom prst="rect">
            <a:avLst/>
          </a:prstGeom>
        </p:spPr>
      </p:pic>
      <p:pic>
        <p:nvPicPr>
          <p:cNvPr id="1065" name="AOTTA_ASSET_SYMBOL_PRIMARY"/>
          <p:cNvPicPr>
            <a:picLocks noChangeAspect="1"/>
          </p:cNvPicPr>
          <p:nvPr/>
        </p:nvPicPr>
        <p:blipFill>
          <a:blip r:embed="rId4"/>
          <a:stretch/>
        </p:blipFill>
        <p:spPr>
          <a:xfrm>
            <a:off x="8391481" y="2416196"/>
            <a:ext cx="781984" cy="183817"/>
          </a:xfrm>
          <a:prstGeom prst="rect">
            <a:avLst/>
          </a:prstGeom>
        </p:spPr>
      </p:pic>
      <p:pic>
        <p:nvPicPr>
          <p:cNvPr id="1066" name="AOTTA_ASSET_FRAME"/>
          <p:cNvPicPr>
            <a:picLocks noChangeAspect="1"/>
          </p:cNvPicPr>
          <p:nvPr/>
        </p:nvPicPr>
        <p:blipFill>
          <a:blip r:embed="rId5"/>
          <a:stretch/>
        </p:blipFill>
        <p:spPr>
          <a:xfrm>
            <a:off x="824633" y="4509583"/>
            <a:ext cx="781984" cy="366954"/>
          </a:xfrm>
          <a:prstGeom prst="rect">
            <a:avLst/>
          </a:prstGeom>
        </p:spPr>
      </p:pic>
      <p:pic>
        <p:nvPicPr>
          <p:cNvPr id="1067" name="AOTTA_ASSET_DOT"/>
          <p:cNvPicPr>
            <a:picLocks noChangeAspect="1"/>
          </p:cNvPicPr>
          <p:nvPr/>
        </p:nvPicPr>
        <p:blipFill>
          <a:blip r:embed="rId6"/>
          <a:stretch/>
        </p:blipFill>
        <p:spPr>
          <a:xfrm>
            <a:off x="4608057" y="4509725"/>
            <a:ext cx="781984" cy="366669"/>
          </a:xfrm>
          <a:prstGeom prst="rect">
            <a:avLst/>
          </a:prstGeom>
        </p:spPr>
      </p:pic>
      <p:pic>
        <p:nvPicPr>
          <p:cNvPr id="1068" name="AOTTA_ASSET_FAVICON"/>
          <p:cNvPicPr>
            <a:picLocks noChangeAspect="1"/>
          </p:cNvPicPr>
          <p:nvPr/>
        </p:nvPicPr>
        <p:blipFill>
          <a:blip r:embed="rId4"/>
          <a:stretch/>
        </p:blipFill>
        <p:spPr>
          <a:xfrm>
            <a:off x="8391481" y="4601152"/>
            <a:ext cx="781984" cy="183817"/>
          </a:xfrm>
          <a:prstGeom prst="rect">
            <a:avLst/>
          </a:prstGeom>
        </p:spPr>
      </p:pic>
      <p:sp>
        <p:nvSpPr>
          <p:cNvPr id="3" name="Shape 2">
            <a:extLst>
              <a:ext uri="{FF2B5EF4-FFF2-40B4-BE49-F238E27FC236}">
                <a16:creationId xmlns:a16="http://schemas.microsoft.com/office/drawing/2014/main" id="{A5F53D63-CDE4-4773-EAB3-6B5A3F2A7945}"/>
              </a:ext>
            </a:extLst>
          </p:cNvPr>
          <p:cNvSpPr>
            <a:spLocks noGrp="1"/>
          </p:cNvSpPr>
          <p:nvPr/>
        </p:nvSpPr>
        <p:spPr>
          <a:xfrm>
            <a:off x="7009305"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2D4E3FB6-1D7B-DA43-077C-BCA19F20647B}"/>
              </a:ext>
            </a:extLst>
          </p:cNvPr>
          <p:cNvGrpSpPr/>
          <p:nvPr userDrawn="1"/>
        </p:nvGrpSpPr>
        <p:grpSpPr>
          <a:xfrm>
            <a:off x="0" y="0"/>
            <a:ext cx="840000" cy="840000"/>
            <a:chOff x="0" y="0"/>
            <a:chExt cx="840000" cy="840000"/>
          </a:xfrm>
        </p:grpSpPr>
        <p:sp>
          <p:nvSpPr>
            <p:cNvPr id="4" name="PX1">
              <a:extLst>
                <a:ext uri="{FF2B5EF4-FFF2-40B4-BE49-F238E27FC236}">
                  <a16:creationId xmlns:a16="http://schemas.microsoft.com/office/drawing/2014/main" id="{C33A51B7-7D93-70CC-357A-B0F46824A50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PX2">
              <a:extLst>
                <a:ext uri="{FF2B5EF4-FFF2-40B4-BE49-F238E27FC236}">
                  <a16:creationId xmlns:a16="http://schemas.microsoft.com/office/drawing/2014/main" id="{427132DF-A2E8-7377-E7E9-FA035F046698}"/>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3">
              <a:extLst>
                <a:ext uri="{FF2B5EF4-FFF2-40B4-BE49-F238E27FC236}">
                  <a16:creationId xmlns:a16="http://schemas.microsoft.com/office/drawing/2014/main" id="{0962A52E-DD79-D5FF-F71D-FBC98127E933}"/>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5">
              <a:extLst>
                <a:ext uri="{FF2B5EF4-FFF2-40B4-BE49-F238E27FC236}">
                  <a16:creationId xmlns:a16="http://schemas.microsoft.com/office/drawing/2014/main" id="{357CADD0-EAFA-DD5A-1FF1-5ADB3EFBFD35}"/>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6">
              <a:extLst>
                <a:ext uri="{FF2B5EF4-FFF2-40B4-BE49-F238E27FC236}">
                  <a16:creationId xmlns:a16="http://schemas.microsoft.com/office/drawing/2014/main" id="{5E2CD4BD-5611-A043-EF38-708BB2085AB9}"/>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0" name="Retângulo 9">
            <a:extLst>
              <a:ext uri="{FF2B5EF4-FFF2-40B4-BE49-F238E27FC236}">
                <a16:creationId xmlns:a16="http://schemas.microsoft.com/office/drawing/2014/main" id="{ECBB54B6-5E0F-16DA-7653-62254EB83B29}"/>
              </a:ext>
            </a:extLst>
          </p:cNvPr>
          <p:cNvSpPr/>
          <p:nvPr userDrawn="1"/>
        </p:nvSpPr>
        <p:spPr>
          <a:xfrm>
            <a:off x="1182029" y="979388"/>
            <a:ext cx="9969191" cy="4683680"/>
          </a:xfrm>
          <a:prstGeom prst="rect">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7200" dirty="0"/>
              <a:t>Revisar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4 · MARCA · Grid e rodapé" preserve="1">
  <p:cSld name="Guia · Grid">
    <p:spTree>
      <p:nvGrpSpPr>
        <p:cNvPr id="1" name=""/>
        <p:cNvGrpSpPr/>
        <p:nvPr/>
      </p:nvGrpSpPr>
      <p:grpSpPr>
        <a:xfrm>
          <a:off x="0" y="0"/>
          <a:ext cx="0" cy="0"/>
          <a:chOff x="0" y="0"/>
          <a:chExt cx="0" cy="0"/>
        </a:xfrm>
      </p:grpSpPr>
      <p:sp>
        <p:nvSpPr>
          <p:cNvPr id="5" name="kicker">
            <a:extLst>
              <a:ext uri="{FF2B5EF4-FFF2-40B4-BE49-F238E27FC236}">
                <a16:creationId xmlns:a16="http://schemas.microsoft.com/office/drawing/2014/main" id="{FFAF58E7-1001-467A-BF1D-EDA0DE9E02C1}"/>
              </a:ext>
            </a:extLst>
          </p:cNvPr>
          <p:cNvSpPr>
            <a:spLocks noGrp="1"/>
          </p:cNvSpPr>
          <p:nvPr/>
        </p:nvSpPr>
        <p:spPr>
          <a:xfrm>
            <a:off x="548640" y="384048"/>
            <a:ext cx="7132320" cy="228600"/>
          </a:xfrm>
          <a:prstGeom prst="rect">
            <a:avLst/>
          </a:prstGeom>
          <a:noFill/>
        </p:spPr>
        <p:txBody>
          <a:bodyPr wrap="square" lIns="0" tIns="0" rIns="0" bIns="0">
            <a:noAutofit/>
          </a:bodyPr>
          <a:lstStyle>
            <a:lvl1pPr>
              <a:spcAft>
                <a:spcPts val="1200"/>
              </a:spcAft>
              <a:buClr>
                <a:srgbClr val="167B52"/>
              </a:buClr>
              <a:buSzPct val="100000"/>
              <a:buFont typeface="Fira Sans"/>
              <a:buNone/>
              <a:defRPr sz="1300" b="0" spc="120"/>
            </a:lvl1pPr>
          </a:lstStyle>
          <a:p>
            <a:pPr lvl="0">
              <a:buNone/>
            </a:pPr>
            <a:r>
              <a:rPr>
                <a:solidFill>
                  <a:srgbClr val="031A10"/>
                </a:solidFill>
                <a:latin typeface="Source Sans 3"/>
                <a:ea typeface="Source Sans 3"/>
                <a:cs typeface="Source Sans 3"/>
              </a:rPr>
              <a:t>GUIA DE USO DO TEMPLATE</a:t>
            </a:r>
          </a:p>
        </p:txBody>
      </p:sp>
      <p:sp>
        <p:nvSpPr>
          <p:cNvPr id="6" name="title">
            <a:extLst>
              <a:ext uri="{FF2B5EF4-FFF2-40B4-BE49-F238E27FC236}">
                <a16:creationId xmlns:a16="http://schemas.microsoft.com/office/drawing/2014/main" id="{2A8A22CB-835D-4B4E-9520-ABF8F6D097E3}"/>
              </a:ext>
            </a:extLst>
          </p:cNvPr>
          <p:cNvSpPr>
            <a:spLocks noGrp="1"/>
          </p:cNvSpPr>
          <p:nvPr/>
        </p:nvSpPr>
        <p:spPr>
          <a:xfrm>
            <a:off x="548640" y="658368"/>
            <a:ext cx="6583680" cy="457200"/>
          </a:xfrm>
          <a:prstGeom prst="rect">
            <a:avLst/>
          </a:prstGeom>
          <a:noFill/>
        </p:spPr>
        <p:txBody>
          <a:bodyPr wrap="square" lIns="0" tIns="0" rIns="0" bIns="0" anchor="t">
            <a:noAutofit/>
          </a:bodyPr>
          <a:lstStyle>
            <a:lvl1pPr>
              <a:lnSpc>
                <a:spcPct val="85000"/>
              </a:lnSpc>
              <a:spcAft>
                <a:spcPts val="0"/>
              </a:spcAft>
              <a:buNone/>
              <a:defRPr sz="3200" b="1"/>
            </a:lvl1pPr>
          </a:lstStyle>
          <a:p>
            <a:pPr lvl="0">
              <a:buNone/>
            </a:pPr>
            <a:r>
              <a:rPr>
                <a:solidFill>
                  <a:srgbClr val="031A10"/>
                </a:solidFill>
                <a:latin typeface="Source Sans 3"/>
                <a:ea typeface="Source Sans 3"/>
                <a:cs typeface="Source Sans 3"/>
              </a:rPr>
              <a:t>Grid, margens e rodapé</a:t>
            </a:r>
          </a:p>
        </p:txBody>
      </p:sp>
      <p:sp>
        <p:nvSpPr>
          <p:cNvPr id="7" name="subtitle">
            <a:extLst>
              <a:ext uri="{FF2B5EF4-FFF2-40B4-BE49-F238E27FC236}">
                <a16:creationId xmlns:a16="http://schemas.microsoft.com/office/drawing/2014/main" id="{D5EFB58B-E132-4F8B-ABC2-D4500CA0DA82}"/>
              </a:ext>
            </a:extLst>
          </p:cNvPr>
          <p:cNvSpPr>
            <a:spLocks noGrp="1"/>
          </p:cNvSpPr>
          <p:nvPr/>
        </p:nvSpPr>
        <p:spPr>
          <a:xfrm>
            <a:off x="548640" y="1243584"/>
            <a:ext cx="11064240" cy="402336"/>
          </a:xfrm>
          <a:prstGeom prst="rect">
            <a:avLst/>
          </a:prstGeom>
          <a:noFill/>
        </p:spPr>
        <p:txBody>
          <a:bodyPr wrap="square" lIns="0" tIns="0" rIns="0" bIns="0" anchor="t">
            <a:noAutofit/>
          </a:bodyPr>
          <a:lstStyle>
            <a:lvl1pPr>
              <a:buNone/>
              <a:defRPr b="0" i="1" spc="-100" baseline="0">
                <a:solidFill>
                  <a:schemeClr val="accent1"/>
                </a:solidFill>
                <a:latin typeface="Fira Sans Light"/>
                <a:ea typeface="Fira Sans Light"/>
                <a:cs typeface="Fira Sans Light"/>
              </a:defRPr>
            </a:lvl1pPr>
          </a:lstStyle>
          <a:p>
            <a:pPr lvl="0">
              <a:buNone/>
            </a:pPr>
            <a:r>
              <a:rPr>
                <a:solidFill>
                  <a:srgbClr val="031A10"/>
                </a:solidFill>
                <a:latin typeface="Newsreader"/>
                <a:ea typeface="Newsreader"/>
                <a:cs typeface="Newsreader"/>
              </a:rPr>
              <a:t>Medidas fixas do template. Conteúdo começa em 5,0 cm; quando o título tiver duas linhas, use o layout próprio.</a:t>
            </a:r>
          </a:p>
        </p:txBody>
      </p:sp>
      <p:sp>
        <p:nvSpPr>
          <p:cNvPr id="10" name="page num">
            <a:extLst>
              <a:ext uri="{FF2B5EF4-FFF2-40B4-BE49-F238E27FC236}">
                <a16:creationId xmlns:a16="http://schemas.microsoft.com/office/drawing/2014/main" id="{456C9954-AA53-4686-9FC7-974315BE5E59}"/>
              </a:ext>
            </a:extLst>
          </p:cNvPr>
          <p:cNvSpPr>
            <a:spLocks noGrp="1"/>
          </p:cNvSpPr>
          <p:nvPr/>
        </p:nvSpPr>
        <p:spPr>
          <a:xfrm>
            <a:off x="11064240" y="6601968"/>
            <a:ext cx="576072" cy="146304"/>
          </a:xfrm>
          <a:prstGeom prst="rect">
            <a:avLst/>
          </a:prstGeom>
          <a:noFill/>
          <a:ln w="0">
            <a:noFill/>
            <a:prstDash val="solid"/>
          </a:ln>
        </p:spPr>
        <p:txBody>
          <a:bodyPr wrap="square" lIns="0" tIns="0" rIns="0" bIns="0">
            <a:noAutofit/>
          </a:bodyPr>
          <a:lstStyle/>
          <a:p>
            <a:pPr algn="r">
              <a:buNone/>
            </a:pPr>
            <a:r>
              <a:rPr sz="700" b="0" i="0">
                <a:solidFill>
                  <a:srgbClr val="031A10"/>
                </a:solidFill>
                <a:latin typeface="Source Sans 3"/>
                <a:ea typeface="Source Sans 3"/>
                <a:cs typeface="Source Sans 3"/>
              </a:rPr>
              <a:t>‹nº›</a:t>
            </a:r>
          </a:p>
        </p:txBody>
      </p:sp>
      <p:sp>
        <p:nvSpPr>
          <p:cNvPr id="11" name="col title">
            <a:extLst>
              <a:ext uri="{FF2B5EF4-FFF2-40B4-BE49-F238E27FC236}">
                <a16:creationId xmlns:a16="http://schemas.microsoft.com/office/drawing/2014/main" id="{3C22436C-E3B1-40DF-9C9C-199C72F1D6BC}"/>
              </a:ext>
            </a:extLst>
          </p:cNvPr>
          <p:cNvSpPr>
            <a:spLocks noGrp="1"/>
          </p:cNvSpPr>
          <p:nvPr/>
        </p:nvSpPr>
        <p:spPr>
          <a:xfrm>
            <a:off x="548640" y="2226564"/>
            <a:ext cx="3383280" cy="256032"/>
          </a:xfrm>
          <a:prstGeom prst="rect">
            <a:avLst/>
          </a:prstGeom>
          <a:noFill/>
          <a:ln w="0">
            <a:noFill/>
            <a:prstDash val="solid"/>
          </a:ln>
        </p:spPr>
        <p:txBody>
          <a:bodyPr wrap="square" lIns="0" tIns="0" rIns="0" bIns="0">
            <a:noAutofit/>
          </a:bodyPr>
          <a:lstStyle/>
          <a:p>
            <a:r>
              <a:rPr sz="1800" b="1" i="0">
                <a:solidFill>
                  <a:srgbClr val="031A10"/>
                </a:solidFill>
                <a:latin typeface="Source Sans 3"/>
                <a:ea typeface="Source Sans 3"/>
                <a:cs typeface="Source Sans 3"/>
              </a:rPr>
              <a:t>Margens e área útil</a:t>
            </a:r>
          </a:p>
        </p:txBody>
      </p:sp>
      <p:sp>
        <p:nvSpPr>
          <p:cNvPr id="12" name="col item">
            <a:extLst>
              <a:ext uri="{FF2B5EF4-FFF2-40B4-BE49-F238E27FC236}">
                <a16:creationId xmlns:a16="http://schemas.microsoft.com/office/drawing/2014/main" id="{ED47CE37-9579-4395-B1AD-CCCA0F82D420}"/>
              </a:ext>
            </a:extLst>
          </p:cNvPr>
          <p:cNvSpPr>
            <a:spLocks noGrp="1"/>
          </p:cNvSpPr>
          <p:nvPr/>
        </p:nvSpPr>
        <p:spPr>
          <a:xfrm>
            <a:off x="548640" y="26106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Margem lateral: 1,52 cm nos dois lados.</a:t>
            </a:r>
          </a:p>
        </p:txBody>
      </p:sp>
      <p:sp>
        <p:nvSpPr>
          <p:cNvPr id="13" name="col item">
            <a:extLst>
              <a:ext uri="{FF2B5EF4-FFF2-40B4-BE49-F238E27FC236}">
                <a16:creationId xmlns:a16="http://schemas.microsoft.com/office/drawing/2014/main" id="{CCAFA6CD-AF17-4A44-9363-FC3BAD342A9C}"/>
              </a:ext>
            </a:extLst>
          </p:cNvPr>
          <p:cNvSpPr>
            <a:spLocks noGrp="1"/>
          </p:cNvSpPr>
          <p:nvPr/>
        </p:nvSpPr>
        <p:spPr>
          <a:xfrm>
            <a:off x="548640" y="297637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Área útil: 30,81 cm de largura.</a:t>
            </a:r>
          </a:p>
        </p:txBody>
      </p:sp>
      <p:sp>
        <p:nvSpPr>
          <p:cNvPr id="14" name="col item">
            <a:extLst>
              <a:ext uri="{FF2B5EF4-FFF2-40B4-BE49-F238E27FC236}">
                <a16:creationId xmlns:a16="http://schemas.microsoft.com/office/drawing/2014/main" id="{2E194C94-AF71-4732-92DF-F31C42635030}"/>
              </a:ext>
            </a:extLst>
          </p:cNvPr>
          <p:cNvSpPr>
            <a:spLocks noGrp="1"/>
          </p:cNvSpPr>
          <p:nvPr/>
        </p:nvSpPr>
        <p:spPr>
          <a:xfrm>
            <a:off x="548640" y="334213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Kicker: 1,07 cm do topo.</a:t>
            </a:r>
          </a:p>
        </p:txBody>
      </p:sp>
      <p:sp>
        <p:nvSpPr>
          <p:cNvPr id="15" name="col item">
            <a:extLst>
              <a:ext uri="{FF2B5EF4-FFF2-40B4-BE49-F238E27FC236}">
                <a16:creationId xmlns:a16="http://schemas.microsoft.com/office/drawing/2014/main" id="{B81113B7-5B70-4996-AD0F-F7DFB0DCC008}"/>
              </a:ext>
            </a:extLst>
          </p:cNvPr>
          <p:cNvSpPr>
            <a:spLocks noGrp="1"/>
          </p:cNvSpPr>
          <p:nvPr/>
        </p:nvSpPr>
        <p:spPr>
          <a:xfrm>
            <a:off x="548640" y="370789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Título: 1,83 cm do topo.</a:t>
            </a:r>
          </a:p>
        </p:txBody>
      </p:sp>
      <p:sp>
        <p:nvSpPr>
          <p:cNvPr id="16" name="col item">
            <a:extLst>
              <a:ext uri="{FF2B5EF4-FFF2-40B4-BE49-F238E27FC236}">
                <a16:creationId xmlns:a16="http://schemas.microsoft.com/office/drawing/2014/main" id="{C28A4E94-AF89-454E-8CF1-A12382B0D9F5}"/>
              </a:ext>
            </a:extLst>
          </p:cNvPr>
          <p:cNvSpPr>
            <a:spLocks noGrp="1"/>
          </p:cNvSpPr>
          <p:nvPr/>
        </p:nvSpPr>
        <p:spPr>
          <a:xfrm>
            <a:off x="548640" y="407365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Subtítulo: 3,45 cm do topo.</a:t>
            </a:r>
          </a:p>
        </p:txBody>
      </p:sp>
      <p:sp>
        <p:nvSpPr>
          <p:cNvPr id="17" name="col item">
            <a:extLst>
              <a:ext uri="{FF2B5EF4-FFF2-40B4-BE49-F238E27FC236}">
                <a16:creationId xmlns:a16="http://schemas.microsoft.com/office/drawing/2014/main" id="{138AEFEF-AEF6-400C-910A-938285A3BDB8}"/>
              </a:ext>
            </a:extLst>
          </p:cNvPr>
          <p:cNvSpPr>
            <a:spLocks noGrp="1"/>
          </p:cNvSpPr>
          <p:nvPr/>
        </p:nvSpPr>
        <p:spPr>
          <a:xfrm>
            <a:off x="548640" y="44394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Corpo padrão: 5,0 cm do topo.</a:t>
            </a:r>
          </a:p>
        </p:txBody>
      </p:sp>
      <p:sp>
        <p:nvSpPr>
          <p:cNvPr id="18" name="col title">
            <a:extLst>
              <a:ext uri="{FF2B5EF4-FFF2-40B4-BE49-F238E27FC236}">
                <a16:creationId xmlns:a16="http://schemas.microsoft.com/office/drawing/2014/main" id="{0A6FDAEC-698C-42D4-8E29-696509BE424D}"/>
              </a:ext>
            </a:extLst>
          </p:cNvPr>
          <p:cNvSpPr>
            <a:spLocks noGrp="1"/>
          </p:cNvSpPr>
          <p:nvPr/>
        </p:nvSpPr>
        <p:spPr>
          <a:xfrm>
            <a:off x="4343400" y="2226564"/>
            <a:ext cx="3383280" cy="256032"/>
          </a:xfrm>
          <a:prstGeom prst="rect">
            <a:avLst/>
          </a:prstGeom>
          <a:noFill/>
          <a:ln w="0">
            <a:noFill/>
            <a:prstDash val="solid"/>
          </a:ln>
        </p:spPr>
        <p:txBody>
          <a:bodyPr wrap="square" lIns="0" tIns="0" rIns="0" bIns="0">
            <a:noAutofit/>
          </a:bodyPr>
          <a:lstStyle/>
          <a:p>
            <a:r>
              <a:rPr sz="1800" b="1" i="0">
                <a:solidFill>
                  <a:srgbClr val="031A10"/>
                </a:solidFill>
                <a:latin typeface="Source Sans 3"/>
                <a:ea typeface="Source Sans 3"/>
                <a:cs typeface="Source Sans 3"/>
              </a:rPr>
              <a:t>Caixas de texto</a:t>
            </a:r>
          </a:p>
        </p:txBody>
      </p:sp>
      <p:sp>
        <p:nvSpPr>
          <p:cNvPr id="19" name="col item">
            <a:extLst>
              <a:ext uri="{FF2B5EF4-FFF2-40B4-BE49-F238E27FC236}">
                <a16:creationId xmlns:a16="http://schemas.microsoft.com/office/drawing/2014/main" id="{34364D6A-FC74-437D-A9B8-726BA63CC122}"/>
              </a:ext>
            </a:extLst>
          </p:cNvPr>
          <p:cNvSpPr>
            <a:spLocks noGrp="1"/>
          </p:cNvSpPr>
          <p:nvPr/>
        </p:nvSpPr>
        <p:spPr>
          <a:xfrm>
            <a:off x="4343400" y="26106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Margem interna zero nos quatro lados.</a:t>
            </a:r>
          </a:p>
        </p:txBody>
      </p:sp>
      <p:sp>
        <p:nvSpPr>
          <p:cNvPr id="20" name="col item">
            <a:extLst>
              <a:ext uri="{FF2B5EF4-FFF2-40B4-BE49-F238E27FC236}">
                <a16:creationId xmlns:a16="http://schemas.microsoft.com/office/drawing/2014/main" id="{CAAE1330-25DB-4452-AFCA-4067DD82FCB7}"/>
              </a:ext>
            </a:extLst>
          </p:cNvPr>
          <p:cNvSpPr>
            <a:spLocks noGrp="1"/>
          </p:cNvSpPr>
          <p:nvPr/>
        </p:nvSpPr>
        <p:spPr>
          <a:xfrm>
            <a:off x="4343400" y="297637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Espaço depois do parágrafo: 6 pt.</a:t>
            </a:r>
          </a:p>
        </p:txBody>
      </p:sp>
      <p:sp>
        <p:nvSpPr>
          <p:cNvPr id="21" name="col item">
            <a:extLst>
              <a:ext uri="{FF2B5EF4-FFF2-40B4-BE49-F238E27FC236}">
                <a16:creationId xmlns:a16="http://schemas.microsoft.com/office/drawing/2014/main" id="{4CCB02BF-7404-4675-8926-05AAEAAFF4C5}"/>
              </a:ext>
            </a:extLst>
          </p:cNvPr>
          <p:cNvSpPr>
            <a:spLocks noGrp="1"/>
          </p:cNvSpPr>
          <p:nvPr/>
        </p:nvSpPr>
        <p:spPr>
          <a:xfrm>
            <a:off x="4343400" y="334213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Entrelinha corpo: 1,10.</a:t>
            </a:r>
          </a:p>
        </p:txBody>
      </p:sp>
      <p:sp>
        <p:nvSpPr>
          <p:cNvPr id="22" name="col item">
            <a:extLst>
              <a:ext uri="{FF2B5EF4-FFF2-40B4-BE49-F238E27FC236}">
                <a16:creationId xmlns:a16="http://schemas.microsoft.com/office/drawing/2014/main" id="{FC8CA5FA-D374-4877-997A-61BCB8468D36}"/>
              </a:ext>
            </a:extLst>
          </p:cNvPr>
          <p:cNvSpPr>
            <a:spLocks noGrp="1"/>
          </p:cNvSpPr>
          <p:nvPr/>
        </p:nvSpPr>
        <p:spPr>
          <a:xfrm>
            <a:off x="4343400" y="370789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Entrelinha títulos: 0,85.</a:t>
            </a:r>
          </a:p>
        </p:txBody>
      </p:sp>
      <p:sp>
        <p:nvSpPr>
          <p:cNvPr id="23" name="col item">
            <a:extLst>
              <a:ext uri="{FF2B5EF4-FFF2-40B4-BE49-F238E27FC236}">
                <a16:creationId xmlns:a16="http://schemas.microsoft.com/office/drawing/2014/main" id="{17B4FE69-4403-40CE-AFF6-BF27367028BA}"/>
              </a:ext>
            </a:extLst>
          </p:cNvPr>
          <p:cNvSpPr>
            <a:spLocks noGrp="1"/>
          </p:cNvSpPr>
          <p:nvPr/>
        </p:nvSpPr>
        <p:spPr>
          <a:xfrm>
            <a:off x="4343400" y="407365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Recuo do marcador: 0,75 cm por nível.</a:t>
            </a:r>
          </a:p>
        </p:txBody>
      </p:sp>
      <p:sp>
        <p:nvSpPr>
          <p:cNvPr id="24" name="col item">
            <a:extLst>
              <a:ext uri="{FF2B5EF4-FFF2-40B4-BE49-F238E27FC236}">
                <a16:creationId xmlns:a16="http://schemas.microsoft.com/office/drawing/2014/main" id="{12BDFD19-0CC7-4274-8773-7D1CF4854E2E}"/>
              </a:ext>
            </a:extLst>
          </p:cNvPr>
          <p:cNvSpPr>
            <a:spLocks noGrp="1"/>
          </p:cNvSpPr>
          <p:nvPr/>
        </p:nvSpPr>
        <p:spPr>
          <a:xfrm>
            <a:off x="4343400" y="44394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Não reduzir fonte para caber.</a:t>
            </a:r>
          </a:p>
        </p:txBody>
      </p:sp>
      <p:sp>
        <p:nvSpPr>
          <p:cNvPr id="25" name="col title">
            <a:extLst>
              <a:ext uri="{FF2B5EF4-FFF2-40B4-BE49-F238E27FC236}">
                <a16:creationId xmlns:a16="http://schemas.microsoft.com/office/drawing/2014/main" id="{6AD25BEF-4771-4581-8DD4-DB0040C02C9B}"/>
              </a:ext>
            </a:extLst>
          </p:cNvPr>
          <p:cNvSpPr>
            <a:spLocks noGrp="1"/>
          </p:cNvSpPr>
          <p:nvPr/>
        </p:nvSpPr>
        <p:spPr>
          <a:xfrm>
            <a:off x="8138160" y="2226564"/>
            <a:ext cx="3383280" cy="256032"/>
          </a:xfrm>
          <a:prstGeom prst="rect">
            <a:avLst/>
          </a:prstGeom>
          <a:noFill/>
          <a:ln w="0">
            <a:noFill/>
            <a:prstDash val="solid"/>
          </a:ln>
        </p:spPr>
        <p:txBody>
          <a:bodyPr wrap="square" lIns="0" tIns="0" rIns="0" bIns="0">
            <a:noAutofit/>
          </a:bodyPr>
          <a:lstStyle/>
          <a:p>
            <a:r>
              <a:rPr sz="1800" b="1" i="0">
                <a:solidFill>
                  <a:srgbClr val="031A10"/>
                </a:solidFill>
                <a:latin typeface="Source Sans 3"/>
                <a:ea typeface="Source Sans 3"/>
                <a:cs typeface="Source Sans 3"/>
              </a:rPr>
              <a:t>Tabelas</a:t>
            </a:r>
          </a:p>
        </p:txBody>
      </p:sp>
      <p:sp>
        <p:nvSpPr>
          <p:cNvPr id="26" name="col item">
            <a:extLst>
              <a:ext uri="{FF2B5EF4-FFF2-40B4-BE49-F238E27FC236}">
                <a16:creationId xmlns:a16="http://schemas.microsoft.com/office/drawing/2014/main" id="{085404AC-A718-4555-A0F4-5B615094D45C}"/>
              </a:ext>
            </a:extLst>
          </p:cNvPr>
          <p:cNvSpPr>
            <a:spLocks noGrp="1"/>
          </p:cNvSpPr>
          <p:nvPr/>
        </p:nvSpPr>
        <p:spPr>
          <a:xfrm>
            <a:off x="8138160" y="26106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Cabeçalho azul #0A88F4 com texto branco.</a:t>
            </a:r>
          </a:p>
        </p:txBody>
      </p:sp>
      <p:sp>
        <p:nvSpPr>
          <p:cNvPr id="27" name="col item">
            <a:extLst>
              <a:ext uri="{FF2B5EF4-FFF2-40B4-BE49-F238E27FC236}">
                <a16:creationId xmlns:a16="http://schemas.microsoft.com/office/drawing/2014/main" id="{17492857-ED52-4F46-A273-EA107E4ED19F}"/>
              </a:ext>
            </a:extLst>
          </p:cNvPr>
          <p:cNvSpPr>
            <a:spLocks noGrp="1"/>
          </p:cNvSpPr>
          <p:nvPr/>
        </p:nvSpPr>
        <p:spPr>
          <a:xfrm>
            <a:off x="8138160" y="297637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Linhas alternadas em branco e #F7F7F5.</a:t>
            </a:r>
          </a:p>
        </p:txBody>
      </p:sp>
      <p:sp>
        <p:nvSpPr>
          <p:cNvPr id="28" name="col item">
            <a:extLst>
              <a:ext uri="{FF2B5EF4-FFF2-40B4-BE49-F238E27FC236}">
                <a16:creationId xmlns:a16="http://schemas.microsoft.com/office/drawing/2014/main" id="{4038187F-322E-47CA-A0D8-3AA52F72EBC4}"/>
              </a:ext>
            </a:extLst>
          </p:cNvPr>
          <p:cNvSpPr>
            <a:spLocks noGrp="1"/>
          </p:cNvSpPr>
          <p:nvPr/>
        </p:nvSpPr>
        <p:spPr>
          <a:xfrm>
            <a:off x="8138160" y="334213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Bordas internas cinza médio.</a:t>
            </a:r>
          </a:p>
        </p:txBody>
      </p:sp>
      <p:sp>
        <p:nvSpPr>
          <p:cNvPr id="29" name="col item">
            <a:extLst>
              <a:ext uri="{FF2B5EF4-FFF2-40B4-BE49-F238E27FC236}">
                <a16:creationId xmlns:a16="http://schemas.microsoft.com/office/drawing/2014/main" id="{5D4F804A-7570-458F-8BF9-03B33977AFA6}"/>
              </a:ext>
            </a:extLst>
          </p:cNvPr>
          <p:cNvSpPr>
            <a:spLocks noGrp="1"/>
          </p:cNvSpPr>
          <p:nvPr/>
        </p:nvSpPr>
        <p:spPr>
          <a:xfrm>
            <a:off x="8138160" y="370789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Sem bordas externas.</a:t>
            </a:r>
          </a:p>
        </p:txBody>
      </p:sp>
      <p:sp>
        <p:nvSpPr>
          <p:cNvPr id="30" name="col item">
            <a:extLst>
              <a:ext uri="{FF2B5EF4-FFF2-40B4-BE49-F238E27FC236}">
                <a16:creationId xmlns:a16="http://schemas.microsoft.com/office/drawing/2014/main" id="{84B26FC4-CB9A-43BC-AE29-C473927D1A26}"/>
              </a:ext>
            </a:extLst>
          </p:cNvPr>
          <p:cNvSpPr>
            <a:spLocks noGrp="1"/>
          </p:cNvSpPr>
          <p:nvPr/>
        </p:nvSpPr>
        <p:spPr>
          <a:xfrm>
            <a:off x="8138160" y="407365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Fira Sans para conteúdo denso.</a:t>
            </a:r>
          </a:p>
        </p:txBody>
      </p:sp>
      <p:sp>
        <p:nvSpPr>
          <p:cNvPr id="31" name="col item">
            <a:extLst>
              <a:ext uri="{FF2B5EF4-FFF2-40B4-BE49-F238E27FC236}">
                <a16:creationId xmlns:a16="http://schemas.microsoft.com/office/drawing/2014/main" id="{BF036ECB-7102-4CA4-A0DA-1BBD8DBA298B}"/>
              </a:ext>
            </a:extLst>
          </p:cNvPr>
          <p:cNvSpPr>
            <a:spLocks noGrp="1"/>
          </p:cNvSpPr>
          <p:nvPr/>
        </p:nvSpPr>
        <p:spPr>
          <a:xfrm>
            <a:off x="8138160" y="4439412"/>
            <a:ext cx="3383280" cy="274320"/>
          </a:xfrm>
          <a:prstGeom prst="rect">
            <a:avLst/>
          </a:prstGeom>
          <a:noFill/>
          <a:ln w="0">
            <a:noFill/>
            <a:prstDash val="solid"/>
          </a:ln>
        </p:spPr>
        <p:txBody>
          <a:bodyPr wrap="square" lIns="0" tIns="0" rIns="0" bIns="0">
            <a:noAutofit/>
          </a:bodyPr>
          <a:lstStyle/>
          <a:p>
            <a:r>
              <a:rPr sz="1100" b="0" i="0">
                <a:solidFill>
                  <a:srgbClr val="031A10"/>
                </a:solidFill>
                <a:latin typeface="Source Sans 3"/>
                <a:ea typeface="Source Sans 3"/>
                <a:cs typeface="Source Sans 3"/>
              </a:rPr>
              <a:t>• Harvey balls: Noto Sans Symbols 2.</a:t>
            </a:r>
          </a:p>
        </p:txBody>
      </p:sp>
      <p:sp>
        <p:nvSpPr>
          <p:cNvPr id="35" name="footer num">
            <a:extLst>
              <a:ext uri="{FF2B5EF4-FFF2-40B4-BE49-F238E27FC236}">
                <a16:creationId xmlns:a16="http://schemas.microsoft.com/office/drawing/2014/main" id="{B70C01CB-671E-44F9-BF03-B3B5E5E18D04}"/>
              </a:ext>
            </a:extLst>
          </p:cNvPr>
          <p:cNvSpPr>
            <a:spLocks noGrp="1"/>
          </p:cNvSpPr>
          <p:nvPr/>
        </p:nvSpPr>
        <p:spPr>
          <a:xfrm>
            <a:off x="11064240" y="6355080"/>
            <a:ext cx="576072" cy="137160"/>
          </a:xfrm>
          <a:prstGeom prst="rect">
            <a:avLst/>
          </a:prstGeom>
          <a:noFill/>
          <a:ln w="0">
            <a:noFill/>
            <a:prstDash val="solid"/>
          </a:ln>
        </p:spPr>
        <p:txBody>
          <a:bodyPr wrap="square" lIns="0" tIns="0" rIns="0" bIns="0">
            <a:noAutofit/>
          </a:bodyPr>
          <a:lstStyle/>
          <a:p>
            <a:pPr algn="r">
              <a:buNone/>
            </a:pPr>
            <a:r>
              <a:rPr sz="650" b="0" i="0">
                <a:solidFill>
                  <a:srgbClr val="031A10"/>
                </a:solidFill>
                <a:latin typeface="Source Sans 3"/>
                <a:ea typeface="Source Sans 3"/>
                <a:cs typeface="Source Sans 3"/>
              </a:rPr>
              <a:t>nº</a:t>
            </a:r>
          </a:p>
        </p:txBody>
      </p:sp>
      <p:sp>
        <p:nvSpPr>
          <p:cNvPr id="3" name="Shape 2">
            <a:extLst>
              <a:ext uri="{FF2B5EF4-FFF2-40B4-BE49-F238E27FC236}">
                <a16:creationId xmlns:a16="http://schemas.microsoft.com/office/drawing/2014/main" id="{357D1991-77D1-16D5-1FAB-4C1919F9AA05}"/>
              </a:ext>
            </a:extLst>
          </p:cNvPr>
          <p:cNvSpPr>
            <a:spLocks noGrp="1"/>
          </p:cNvSpPr>
          <p:nvPr/>
        </p:nvSpPr>
        <p:spPr>
          <a:xfrm>
            <a:off x="7011134"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2" name="Agrupar 1">
            <a:extLst>
              <a:ext uri="{FF2B5EF4-FFF2-40B4-BE49-F238E27FC236}">
                <a16:creationId xmlns:a16="http://schemas.microsoft.com/office/drawing/2014/main" id="{6464E387-43DD-F270-5AD2-9CC2E31D45D8}"/>
              </a:ext>
            </a:extLst>
          </p:cNvPr>
          <p:cNvGrpSpPr/>
          <p:nvPr userDrawn="1"/>
        </p:nvGrpSpPr>
        <p:grpSpPr>
          <a:xfrm>
            <a:off x="0" y="0"/>
            <a:ext cx="840000" cy="840000"/>
            <a:chOff x="0" y="0"/>
            <a:chExt cx="840000" cy="840000"/>
          </a:xfrm>
        </p:grpSpPr>
        <p:sp>
          <p:nvSpPr>
            <p:cNvPr id="4" name="PX1">
              <a:extLst>
                <a:ext uri="{FF2B5EF4-FFF2-40B4-BE49-F238E27FC236}">
                  <a16:creationId xmlns:a16="http://schemas.microsoft.com/office/drawing/2014/main" id="{E049ED73-A573-EE9D-C550-1FA79A3A05BE}"/>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2">
              <a:extLst>
                <a:ext uri="{FF2B5EF4-FFF2-40B4-BE49-F238E27FC236}">
                  <a16:creationId xmlns:a16="http://schemas.microsoft.com/office/drawing/2014/main" id="{B2F1EEC9-468F-B556-ECD9-389B79F815DF}"/>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164022D3-695A-A3C6-80F7-49121D631DB6}"/>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PX5">
              <a:extLst>
                <a:ext uri="{FF2B5EF4-FFF2-40B4-BE49-F238E27FC236}">
                  <a16:creationId xmlns:a16="http://schemas.microsoft.com/office/drawing/2014/main" id="{28FFF13F-BA36-5B3C-8B42-087CB4B81E4A}"/>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PX6">
              <a:extLst>
                <a:ext uri="{FF2B5EF4-FFF2-40B4-BE49-F238E27FC236}">
                  <a16:creationId xmlns:a16="http://schemas.microsoft.com/office/drawing/2014/main" id="{239B9A58-F79D-0A9F-77BF-410FAF04D77F}"/>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5 · MARCA · Regras em YAML" preserve="1">
  <p:cSld name="Guia · YAML">
    <p:spTree>
      <p:nvGrpSpPr>
        <p:cNvPr id="1" name=""/>
        <p:cNvGrpSpPr/>
        <p:nvPr/>
      </p:nvGrpSpPr>
      <p:grpSpPr>
        <a:xfrm>
          <a:off x="0" y="0"/>
          <a:ext cx="0" cy="0"/>
          <a:chOff x="0" y="0"/>
          <a:chExt cx="0" cy="0"/>
        </a:xfrm>
      </p:grpSpPr>
      <p:sp>
        <p:nvSpPr>
          <p:cNvPr id="6" name="Shape 2">
            <a:extLst>
              <a:ext uri="{FF2B5EF4-FFF2-40B4-BE49-F238E27FC236}">
                <a16:creationId xmlns:a16="http://schemas.microsoft.com/office/drawing/2014/main" id="{CDBCF7D7-CBD6-8C9C-242B-F77322F604FB}"/>
              </a:ext>
            </a:extLst>
          </p:cNvPr>
          <p:cNvSpPr>
            <a:spLocks noGrp="1"/>
          </p:cNvSpPr>
          <p:nvPr/>
        </p:nvSpPr>
        <p:spPr>
          <a:xfrm>
            <a:off x="7011134"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sp>
        <p:nvSpPr>
          <p:cNvPr id="25" name="NUM_PAGINA">
            <a:extLst>
              <a:ext uri="{FF2B5EF4-FFF2-40B4-BE49-F238E27FC236}">
                <a16:creationId xmlns:a16="http://schemas.microsoft.com/office/drawing/2014/main" id="{E4CFA6D0-02FA-4C5E-A837-6EDAC1A05169}"/>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27" name="MARCA_TITULO">
            <a:extLst>
              <a:ext uri="{FF2B5EF4-FFF2-40B4-BE49-F238E27FC236}">
                <a16:creationId xmlns:a16="http://schemas.microsoft.com/office/drawing/2014/main" id="{AF96D40F-F228-4C29-A130-2B2C9A15F928}"/>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Regras da marca em YAML</a:t>
            </a:r>
          </a:p>
        </p:txBody>
      </p:sp>
      <p:sp>
        <p:nvSpPr>
          <p:cNvPr id="2" name="MARCA_SUBTITULO">
            <a:extLst>
              <a:ext uri="{FF2B5EF4-FFF2-40B4-BE49-F238E27FC236}">
                <a16:creationId xmlns:a16="http://schemas.microsoft.com/office/drawing/2014/main" id="{A0C92849-58BE-4E52-888D-9417A8ACE73E}"/>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Resumo operacional no slide. O contexto completo está nas anotações, pronto para copiar.</a:t>
            </a:r>
            <a:br>
              <a:rPr>
                <a:solidFill>
                  <a:srgbClr val="031A10"/>
                </a:solidFill>
                <a:latin typeface="Bricolage Grotesque"/>
                <a:ea typeface="Bricolage Grotesque"/>
                <a:cs typeface="Bricolage Grotesque"/>
              </a:rPr>
            </a:br>
            <a:endParaRPr b="0" i="1" spc="-100" baseline="0">
              <a:solidFill>
                <a:schemeClr val="accent1"/>
              </a:solidFill>
              <a:latin typeface="Fira Sans Light"/>
              <a:ea typeface="Fira Sans Light"/>
              <a:cs typeface="Fira Sans Light"/>
            </a:endParaRPr>
          </a:p>
        </p:txBody>
      </p:sp>
      <p:sp>
        <p:nvSpPr>
          <p:cNvPr id="36" name="YAML_FUNDO">
            <a:extLst>
              <a:ext uri="{FF2B5EF4-FFF2-40B4-BE49-F238E27FC236}">
                <a16:creationId xmlns:a16="http://schemas.microsoft.com/office/drawing/2014/main" id="{4581745A-7D45-4ED6-B6E4-FD095AD1FEFD}"/>
              </a:ext>
            </a:extLst>
          </p:cNvPr>
          <p:cNvSpPr>
            <a:spLocks noGrp="1"/>
          </p:cNvSpPr>
          <p:nvPr/>
        </p:nvSpPr>
        <p:spPr>
          <a:xfrm>
            <a:off x="548640" y="2181860"/>
            <a:ext cx="11091672" cy="4160520"/>
          </a:xfrm>
          <a:prstGeom prst="rect">
            <a:avLst/>
          </a:prstGeom>
          <a:solidFill>
            <a:srgbClr val="031A10"/>
          </a:solidFill>
        </p:spPr>
        <p:txBody>
          <a:bodyPr wrap="square" lIns="90000" tIns="90000" rIns="90000" bIns="90000">
            <a:noAutofit/>
          </a:bodyPr>
          <a:lstStyle/>
          <a:p>
            <a:pPr marL="0" indent="0">
              <a:buNone/>
            </a:pPr>
            <a:endParaRPr/>
          </a:p>
        </p:txBody>
      </p:sp>
      <p:sp>
        <p:nvSpPr>
          <p:cNvPr id="37" name="YAML_COL_0">
            <a:extLst>
              <a:ext uri="{FF2B5EF4-FFF2-40B4-BE49-F238E27FC236}">
                <a16:creationId xmlns:a16="http://schemas.microsoft.com/office/drawing/2014/main" id="{6872BA69-84DA-497E-918F-AA4E37D221A7}"/>
              </a:ext>
            </a:extLst>
          </p:cNvPr>
          <p:cNvSpPr>
            <a:spLocks noGrp="1"/>
          </p:cNvSpPr>
          <p:nvPr/>
        </p:nvSpPr>
        <p:spPr>
          <a:xfrm>
            <a:off x="822960" y="2456180"/>
            <a:ext cx="3422904" cy="3657600"/>
          </a:xfrm>
          <a:prstGeom prst="rect">
            <a:avLst/>
          </a:prstGeom>
          <a:noFill/>
        </p:spPr>
        <p:txBody>
          <a:bodyPr wrap="square" lIns="0" tIns="0" rIns="0" bIns="0" anchor="t">
            <a:noAutofit/>
          </a:bodyPr>
          <a:lstStyle/>
          <a:p>
            <a:pPr marL="0" indent="0" algn="l">
              <a:lnSpc>
                <a:spcPct val="118000"/>
              </a:lnSpc>
              <a:spcBef>
                <a:spcPts val="0"/>
              </a:spcBef>
              <a:spcAft>
                <a:spcPts val="0"/>
              </a:spcAft>
              <a:buNone/>
            </a:pPr>
            <a:r>
              <a:rPr sz="1000">
                <a:solidFill>
                  <a:srgbClr val="031A10"/>
                </a:solidFill>
                <a:latin typeface="Newsreader"/>
                <a:ea typeface="Newsreader"/>
                <a:cs typeface="Newsreader"/>
              </a:rPr>
              <a:t>marca: Retail Media FC</a:t>
            </a:r>
          </a:p>
          <a:p>
            <a:pPr marL="0" indent="0" algn="l">
              <a:lnSpc>
                <a:spcPct val="118000"/>
              </a:lnSpc>
              <a:spcBef>
                <a:spcPts val="0"/>
              </a:spcBef>
              <a:spcAft>
                <a:spcPts val="0"/>
              </a:spcAft>
              <a:buNone/>
            </a:pPr>
            <a:r>
              <a:rPr sz="1000">
                <a:solidFill>
                  <a:srgbClr val="031A10"/>
                </a:solidFill>
                <a:latin typeface="Newsreader"/>
                <a:ea typeface="Newsreader"/>
                <a:cs typeface="Newsreader"/>
              </a:rPr>
              <a:t>tipografia:</a:t>
            </a:r>
          </a:p>
          <a:p>
            <a:pPr marL="0" indent="0" algn="l">
              <a:lnSpc>
                <a:spcPct val="118000"/>
              </a:lnSpc>
              <a:spcBef>
                <a:spcPts val="0"/>
              </a:spcBef>
              <a:spcAft>
                <a:spcPts val="0"/>
              </a:spcAft>
              <a:buNone/>
            </a:pPr>
            <a:r>
              <a:rPr sz="1000">
                <a:solidFill>
                  <a:srgbClr val="031A10"/>
                </a:solidFill>
                <a:latin typeface="Newsreader"/>
                <a:ea typeface="Newsreader"/>
                <a:cs typeface="Newsreader"/>
              </a:rPr>
              <a:t>  principal: Fira Sans</a:t>
            </a:r>
            <a:endParaRPr sz="1000">
              <a:solidFill>
                <a:srgbClr val="F2FFF7"/>
              </a:solidFill>
              <a:latin typeface="Fira Code"/>
              <a:ea typeface="Fira Code"/>
              <a:cs typeface="Fira Code"/>
            </a:endParaRPr>
          </a:p>
          <a:p>
            <a:pPr marL="0" indent="0" algn="l">
              <a:lnSpc>
                <a:spcPct val="118000"/>
              </a:lnSpc>
              <a:spcBef>
                <a:spcPts val="0"/>
              </a:spcBef>
              <a:spcAft>
                <a:spcPts val="0"/>
              </a:spcAft>
              <a:buNone/>
            </a:pPr>
            <a:r>
              <a:rPr sz="1000">
                <a:solidFill>
                  <a:srgbClr val="031A10"/>
                </a:solidFill>
                <a:latin typeface="Newsreader"/>
                <a:ea typeface="Newsreader"/>
                <a:cs typeface="Newsreader"/>
              </a:rPr>
              <a:t>  condensed: Fira Sans Condensed</a:t>
            </a:r>
            <a:endParaRPr sz="1000">
              <a:solidFill>
                <a:srgbClr val="F2FFF7"/>
              </a:solidFill>
              <a:latin typeface="Fira Code"/>
              <a:ea typeface="Fira Code"/>
              <a:cs typeface="Fira Code"/>
            </a:endParaRPr>
          </a:p>
          <a:p>
            <a:pPr marL="0" indent="0" algn="l">
              <a:lnSpc>
                <a:spcPct val="118000"/>
              </a:lnSpc>
              <a:spcBef>
                <a:spcPts val="0"/>
              </a:spcBef>
              <a:spcAft>
                <a:spcPts val="0"/>
              </a:spcAft>
              <a:buNone/>
            </a:pPr>
            <a:r>
              <a:rPr sz="1000">
                <a:solidFill>
                  <a:srgbClr val="031A10"/>
                </a:solidFill>
                <a:latin typeface="Newsreader"/>
                <a:ea typeface="Newsreader"/>
                <a:cs typeface="Newsreader"/>
              </a:rPr>
              <a:t>  code: Fira Code</a:t>
            </a:r>
            <a:endParaRPr sz="1000">
              <a:solidFill>
                <a:srgbClr val="F2FFF7"/>
              </a:solidFill>
              <a:latin typeface="Fira Code"/>
              <a:ea typeface="Fira Code"/>
              <a:cs typeface="Fira Code"/>
            </a:endParaRPr>
          </a:p>
          <a:p>
            <a:pPr marL="0" indent="0" algn="l">
              <a:lnSpc>
                <a:spcPct val="118000"/>
              </a:lnSpc>
              <a:spcBef>
                <a:spcPts val="0"/>
              </a:spcBef>
              <a:spcAft>
                <a:spcPts val="0"/>
              </a:spcAft>
              <a:buNone/>
            </a:pPr>
            <a:r>
              <a:rPr sz="1000">
                <a:solidFill>
                  <a:srgbClr val="031A10"/>
                </a:solidFill>
                <a:latin typeface="Newsreader"/>
                <a:ea typeface="Newsreader"/>
                <a:cs typeface="Newsreader"/>
              </a:rPr>
              <a:t>  harvey_balls: Noto Sans Symbols 2</a:t>
            </a:r>
          </a:p>
          <a:p>
            <a:pPr marL="0" indent="0" algn="l">
              <a:lnSpc>
                <a:spcPct val="118000"/>
              </a:lnSpc>
              <a:spcBef>
                <a:spcPts val="0"/>
              </a:spcBef>
              <a:spcAft>
                <a:spcPts val="0"/>
              </a:spcAft>
              <a:buNone/>
            </a:pPr>
            <a:r>
              <a:rPr sz="1000">
                <a:solidFill>
                  <a:srgbClr val="031A10"/>
                </a:solidFill>
                <a:latin typeface="Newsreader"/>
                <a:ea typeface="Newsreader"/>
                <a:cs typeface="Newsreader"/>
              </a:rPr>
              <a:t>  subtitulo: Regular Italic</a:t>
            </a:r>
            <a:endParaRPr sz="1000">
              <a:solidFill>
                <a:srgbClr val="F2FFF7"/>
              </a:solidFill>
              <a:latin typeface="Fira Code"/>
              <a:ea typeface="Fira Code"/>
              <a:cs typeface="Fira Code"/>
            </a:endParaRPr>
          </a:p>
          <a:p>
            <a:pPr marL="0" indent="0" algn="l">
              <a:lnSpc>
                <a:spcPct val="118000"/>
              </a:lnSpc>
              <a:spcBef>
                <a:spcPts val="0"/>
              </a:spcBef>
              <a:spcAft>
                <a:spcPts val="0"/>
              </a:spcAft>
              <a:buNone/>
            </a:pPr>
            <a:r>
              <a:rPr sz="1000">
                <a:solidFill>
                  <a:srgbClr val="031A10"/>
                </a:solidFill>
                <a:latin typeface="Newsreader"/>
                <a:ea typeface="Newsreader"/>
                <a:cs typeface="Newsreader"/>
              </a:rPr>
              <a:t>  corpo_minimo_pt: 14</a:t>
            </a:r>
          </a:p>
        </p:txBody>
      </p:sp>
      <p:sp>
        <p:nvSpPr>
          <p:cNvPr id="38" name="YAML_COL_1">
            <a:extLst>
              <a:ext uri="{FF2B5EF4-FFF2-40B4-BE49-F238E27FC236}">
                <a16:creationId xmlns:a16="http://schemas.microsoft.com/office/drawing/2014/main" id="{D5AF8DE2-697F-43AA-A78A-360A393278F8}"/>
              </a:ext>
            </a:extLst>
          </p:cNvPr>
          <p:cNvSpPr>
            <a:spLocks noGrp="1"/>
          </p:cNvSpPr>
          <p:nvPr/>
        </p:nvSpPr>
        <p:spPr>
          <a:xfrm>
            <a:off x="4383024" y="2456180"/>
            <a:ext cx="3422904" cy="3657600"/>
          </a:xfrm>
          <a:prstGeom prst="rect">
            <a:avLst/>
          </a:prstGeom>
          <a:noFill/>
        </p:spPr>
        <p:txBody>
          <a:bodyPr wrap="square" lIns="0" tIns="0" rIns="0" bIns="0" anchor="t">
            <a:noAutofit/>
          </a:bodyPr>
          <a:lstStyle/>
          <a:p>
            <a:pPr marL="0" indent="0" algn="l">
              <a:lnSpc>
                <a:spcPct val="118000"/>
              </a:lnSpc>
              <a:spcBef>
                <a:spcPts val="0"/>
              </a:spcBef>
              <a:spcAft>
                <a:spcPts val="0"/>
              </a:spcAft>
              <a:buNone/>
            </a:pPr>
            <a:r>
              <a:rPr sz="1000">
                <a:solidFill>
                  <a:srgbClr val="031A10"/>
                </a:solidFill>
                <a:latin typeface="Newsreader"/>
                <a:ea typeface="Newsreader"/>
                <a:cs typeface="Newsreader"/>
              </a:rPr>
              <a:t>cores:</a:t>
            </a:r>
          </a:p>
          <a:p>
            <a:pPr marL="0" indent="0" algn="l">
              <a:lnSpc>
                <a:spcPct val="118000"/>
              </a:lnSpc>
              <a:spcBef>
                <a:spcPts val="0"/>
              </a:spcBef>
              <a:spcAft>
                <a:spcPts val="0"/>
              </a:spcAft>
              <a:buNone/>
            </a:pPr>
            <a:r>
              <a:rPr sz="1000">
                <a:solidFill>
                  <a:srgbClr val="031A10"/>
                </a:solidFill>
                <a:latin typeface="Newsreader"/>
                <a:ea typeface="Newsreader"/>
                <a:cs typeface="Newsreader"/>
              </a:rPr>
              <a:t>  yellow: "#F5BD1E"</a:t>
            </a:r>
          </a:p>
          <a:p>
            <a:pPr marL="0" indent="0" algn="l">
              <a:lnSpc>
                <a:spcPct val="118000"/>
              </a:lnSpc>
              <a:spcBef>
                <a:spcPts val="0"/>
              </a:spcBef>
              <a:spcAft>
                <a:spcPts val="0"/>
              </a:spcAft>
              <a:buNone/>
            </a:pPr>
            <a:r>
              <a:rPr sz="1000">
                <a:solidFill>
                  <a:srgbClr val="031A10"/>
                </a:solidFill>
                <a:latin typeface="Newsreader"/>
                <a:ea typeface="Newsreader"/>
                <a:cs typeface="Newsreader"/>
              </a:rPr>
              <a:t>  graphite: "#50524F"</a:t>
            </a:r>
          </a:p>
          <a:p>
            <a:pPr marL="0" indent="0" algn="l">
              <a:lnSpc>
                <a:spcPct val="118000"/>
              </a:lnSpc>
              <a:spcBef>
                <a:spcPts val="0"/>
              </a:spcBef>
              <a:spcAft>
                <a:spcPts val="0"/>
              </a:spcAft>
              <a:buNone/>
            </a:pPr>
            <a:r>
              <a:rPr sz="1000">
                <a:solidFill>
                  <a:srgbClr val="031A10"/>
                </a:solidFill>
                <a:latin typeface="Newsreader"/>
                <a:ea typeface="Newsreader"/>
                <a:cs typeface="Newsreader"/>
              </a:rPr>
              <a:t>  deep_graphite: "#2B2D2A"</a:t>
            </a:r>
          </a:p>
          <a:p>
            <a:pPr marL="0" indent="0" algn="l">
              <a:lnSpc>
                <a:spcPct val="118000"/>
              </a:lnSpc>
              <a:spcBef>
                <a:spcPts val="0"/>
              </a:spcBef>
              <a:spcAft>
                <a:spcPts val="0"/>
              </a:spcAft>
              <a:buNone/>
            </a:pPr>
            <a:r>
              <a:rPr sz="1000">
                <a:solidFill>
                  <a:srgbClr val="031A10"/>
                </a:solidFill>
                <a:latin typeface="Newsreader"/>
                <a:ea typeface="Newsreader"/>
                <a:cs typeface="Newsreader"/>
              </a:rPr>
              <a:t>  blue: "#0A88F4"</a:t>
            </a:r>
          </a:p>
          <a:p>
            <a:pPr marL="0" indent="0" algn="l">
              <a:lnSpc>
                <a:spcPct val="118000"/>
              </a:lnSpc>
              <a:spcBef>
                <a:spcPts val="0"/>
              </a:spcBef>
              <a:spcAft>
                <a:spcPts val="0"/>
              </a:spcAft>
              <a:buNone/>
            </a:pPr>
            <a:r>
              <a:rPr sz="1000">
                <a:solidFill>
                  <a:srgbClr val="031A10"/>
                </a:solidFill>
                <a:latin typeface="Newsreader"/>
                <a:ea typeface="Newsreader"/>
                <a:cs typeface="Newsreader"/>
              </a:rPr>
              <a:t>  purple: "#65236F"</a:t>
            </a:r>
          </a:p>
          <a:p>
            <a:pPr marL="0" indent="0" algn="l">
              <a:lnSpc>
                <a:spcPct val="118000"/>
              </a:lnSpc>
              <a:spcBef>
                <a:spcPts val="0"/>
              </a:spcBef>
              <a:spcAft>
                <a:spcPts val="0"/>
              </a:spcAft>
              <a:buNone/>
            </a:pPr>
            <a:r>
              <a:rPr sz="1000">
                <a:solidFill>
                  <a:srgbClr val="031A10"/>
                </a:solidFill>
                <a:latin typeface="Newsreader"/>
                <a:ea typeface="Newsreader"/>
                <a:cs typeface="Newsreader"/>
              </a:rPr>
              <a:t>  off_white: "#F7F7F5"</a:t>
            </a:r>
          </a:p>
          <a:p>
            <a:pPr marL="0" indent="0" algn="l">
              <a:lnSpc>
                <a:spcPct val="118000"/>
              </a:lnSpc>
              <a:spcBef>
                <a:spcPts val="0"/>
              </a:spcBef>
              <a:spcAft>
                <a:spcPts val="0"/>
              </a:spcAft>
              <a:buNone/>
            </a:pPr>
            <a:r>
              <a:rPr sz="1000">
                <a:solidFill>
                  <a:srgbClr val="031A10"/>
                </a:solidFill>
                <a:latin typeface="Newsreader"/>
                <a:ea typeface="Newsreader"/>
                <a:cs typeface="Newsreader"/>
              </a:rPr>
              <a:t>semantica:</a:t>
            </a:r>
          </a:p>
          <a:p>
            <a:pPr marL="0" indent="0" algn="l">
              <a:lnSpc>
                <a:spcPct val="118000"/>
              </a:lnSpc>
              <a:spcBef>
                <a:spcPts val="0"/>
              </a:spcBef>
              <a:spcAft>
                <a:spcPts val="0"/>
              </a:spcAft>
              <a:buNone/>
            </a:pPr>
            <a:r>
              <a:rPr sz="1000">
                <a:solidFill>
                  <a:srgbClr val="031A10"/>
                </a:solidFill>
                <a:latin typeface="Newsreader"/>
                <a:ea typeface="Newsreader"/>
                <a:cs typeface="Newsreader"/>
              </a:rPr>
              <a:t>  blue: funcional</a:t>
            </a:r>
          </a:p>
          <a:p>
            <a:pPr marL="0" indent="0" algn="l">
              <a:lnSpc>
                <a:spcPct val="118000"/>
              </a:lnSpc>
              <a:spcBef>
                <a:spcPts val="0"/>
              </a:spcBef>
              <a:spcAft>
                <a:spcPts val="0"/>
              </a:spcAft>
              <a:buNone/>
            </a:pPr>
            <a:r>
              <a:rPr sz="1000">
                <a:solidFill>
                  <a:srgbClr val="031A10"/>
                </a:solidFill>
                <a:latin typeface="Newsreader"/>
                <a:ea typeface="Newsreader"/>
                <a:cs typeface="Newsreader"/>
              </a:rPr>
              <a:t>  yellow: assinatura</a:t>
            </a:r>
          </a:p>
          <a:p>
            <a:pPr marL="0" indent="0" algn="l">
              <a:lnSpc>
                <a:spcPct val="118000"/>
              </a:lnSpc>
              <a:spcBef>
                <a:spcPts val="0"/>
              </a:spcBef>
              <a:spcAft>
                <a:spcPts val="0"/>
              </a:spcAft>
              <a:buNone/>
            </a:pPr>
            <a:r>
              <a:rPr sz="1000">
                <a:solidFill>
                  <a:srgbClr val="031A10"/>
                </a:solidFill>
                <a:latin typeface="Newsreader"/>
                <a:ea typeface="Newsreader"/>
                <a:cs typeface="Newsreader"/>
              </a:rPr>
              <a:t>  purple: inovacao_ai</a:t>
            </a:r>
            <a:endParaRPr sz="1000">
              <a:solidFill>
                <a:srgbClr val="F2FFF7"/>
              </a:solidFill>
              <a:latin typeface="Fira Code"/>
              <a:ea typeface="Fira Code"/>
              <a:cs typeface="Fira Code"/>
            </a:endParaRPr>
          </a:p>
        </p:txBody>
      </p:sp>
      <p:sp>
        <p:nvSpPr>
          <p:cNvPr id="39" name="YAML_COL_2">
            <a:extLst>
              <a:ext uri="{FF2B5EF4-FFF2-40B4-BE49-F238E27FC236}">
                <a16:creationId xmlns:a16="http://schemas.microsoft.com/office/drawing/2014/main" id="{D87EAACE-DD4E-4C21-8FF2-060A88E3F14C}"/>
              </a:ext>
            </a:extLst>
          </p:cNvPr>
          <p:cNvSpPr>
            <a:spLocks noGrp="1"/>
          </p:cNvSpPr>
          <p:nvPr/>
        </p:nvSpPr>
        <p:spPr>
          <a:xfrm>
            <a:off x="7943088" y="2456180"/>
            <a:ext cx="3422904" cy="3657600"/>
          </a:xfrm>
          <a:prstGeom prst="rect">
            <a:avLst/>
          </a:prstGeom>
          <a:noFill/>
        </p:spPr>
        <p:txBody>
          <a:bodyPr wrap="square" lIns="0" tIns="0" rIns="0" bIns="0" anchor="t">
            <a:noAutofit/>
          </a:bodyPr>
          <a:lstStyle/>
          <a:p>
            <a:pPr marL="0" indent="0" algn="l">
              <a:lnSpc>
                <a:spcPct val="118000"/>
              </a:lnSpc>
              <a:spcBef>
                <a:spcPts val="0"/>
              </a:spcBef>
              <a:spcAft>
                <a:spcPts val="0"/>
              </a:spcAft>
              <a:buNone/>
            </a:pPr>
            <a:r>
              <a:rPr sz="1000">
                <a:solidFill>
                  <a:srgbClr val="031A10"/>
                </a:solidFill>
                <a:latin typeface="Newsreader"/>
                <a:ea typeface="Newsreader"/>
                <a:cs typeface="Newsreader"/>
              </a:rPr>
              <a:t>grid:</a:t>
            </a:r>
          </a:p>
          <a:p>
            <a:pPr marL="0" indent="0" algn="l">
              <a:lnSpc>
                <a:spcPct val="118000"/>
              </a:lnSpc>
              <a:spcBef>
                <a:spcPts val="0"/>
              </a:spcBef>
              <a:spcAft>
                <a:spcPts val="0"/>
              </a:spcAft>
              <a:buNone/>
            </a:pPr>
            <a:r>
              <a:rPr sz="1000">
                <a:solidFill>
                  <a:srgbClr val="031A10"/>
                </a:solidFill>
                <a:latin typeface="Newsreader"/>
                <a:ea typeface="Newsreader"/>
                <a:cs typeface="Newsreader"/>
              </a:rPr>
              <a:t>  margem_lateral_pol: 0.60</a:t>
            </a:r>
          </a:p>
          <a:p>
            <a:pPr marL="0" indent="0" algn="l">
              <a:lnSpc>
                <a:spcPct val="118000"/>
              </a:lnSpc>
              <a:spcBef>
                <a:spcPts val="0"/>
              </a:spcBef>
              <a:spcAft>
                <a:spcPts val="0"/>
              </a:spcAft>
              <a:buNone/>
            </a:pPr>
            <a:r>
              <a:rPr sz="1000">
                <a:solidFill>
                  <a:srgbClr val="031A10"/>
                </a:solidFill>
                <a:latin typeface="Newsreader"/>
                <a:ea typeface="Newsreader"/>
                <a:cs typeface="Newsreader"/>
              </a:rPr>
              <a:t>  kicker_topo_pol: 0.42</a:t>
            </a:r>
          </a:p>
          <a:p>
            <a:pPr marL="0" indent="0" algn="l">
              <a:lnSpc>
                <a:spcPct val="118000"/>
              </a:lnSpc>
              <a:spcBef>
                <a:spcPts val="0"/>
              </a:spcBef>
              <a:spcAft>
                <a:spcPts val="0"/>
              </a:spcAft>
              <a:buNone/>
            </a:pPr>
            <a:r>
              <a:rPr sz="1000">
                <a:solidFill>
                  <a:srgbClr val="031A10"/>
                </a:solidFill>
                <a:latin typeface="Newsreader"/>
                <a:ea typeface="Newsreader"/>
                <a:cs typeface="Newsreader"/>
              </a:rPr>
              <a:t>  titulo_topo_pol: 0.72</a:t>
            </a:r>
          </a:p>
          <a:p>
            <a:pPr marL="0" indent="0" algn="l">
              <a:lnSpc>
                <a:spcPct val="118000"/>
              </a:lnSpc>
              <a:spcBef>
                <a:spcPts val="0"/>
              </a:spcBef>
              <a:spcAft>
                <a:spcPts val="0"/>
              </a:spcAft>
              <a:buNone/>
            </a:pPr>
            <a:r>
              <a:rPr sz="1000">
                <a:solidFill>
                  <a:srgbClr val="031A10"/>
                </a:solidFill>
                <a:latin typeface="Newsreader"/>
                <a:ea typeface="Newsreader"/>
                <a:cs typeface="Newsreader"/>
              </a:rPr>
              <a:t>  subtitulo_topo_pol: 1.38</a:t>
            </a:r>
          </a:p>
          <a:p>
            <a:pPr marL="0" indent="0" algn="l">
              <a:lnSpc>
                <a:spcPct val="118000"/>
              </a:lnSpc>
              <a:spcBef>
                <a:spcPts val="0"/>
              </a:spcBef>
              <a:spcAft>
                <a:spcPts val="0"/>
              </a:spcAft>
              <a:buNone/>
            </a:pPr>
            <a:r>
              <a:rPr sz="1000">
                <a:solidFill>
                  <a:srgbClr val="031A10"/>
                </a:solidFill>
                <a:latin typeface="Newsreader"/>
                <a:ea typeface="Newsreader"/>
                <a:cs typeface="Newsreader"/>
              </a:rPr>
              <a:t>  corpo_topo_pol: 2.15</a:t>
            </a:r>
          </a:p>
          <a:p>
            <a:pPr marL="0" indent="0" algn="l">
              <a:lnSpc>
                <a:spcPct val="118000"/>
              </a:lnSpc>
              <a:spcBef>
                <a:spcPts val="0"/>
              </a:spcBef>
              <a:spcAft>
                <a:spcPts val="0"/>
              </a:spcAft>
              <a:buNone/>
            </a:pPr>
            <a:r>
              <a:rPr sz="1000">
                <a:solidFill>
                  <a:srgbClr val="031A10"/>
                </a:solidFill>
                <a:latin typeface="Newsreader"/>
                <a:ea typeface="Newsreader"/>
                <a:cs typeface="Newsreader"/>
              </a:rPr>
              <a:t>  rodape_pol: 7.07</a:t>
            </a:r>
          </a:p>
          <a:p>
            <a:pPr marL="0" indent="0" algn="l">
              <a:lnSpc>
                <a:spcPct val="118000"/>
              </a:lnSpc>
              <a:spcBef>
                <a:spcPts val="0"/>
              </a:spcBef>
              <a:spcAft>
                <a:spcPts val="0"/>
              </a:spcAft>
              <a:buNone/>
            </a:pPr>
            <a:r>
              <a:rPr sz="1000">
                <a:solidFill>
                  <a:srgbClr val="031A10"/>
                </a:solidFill>
                <a:latin typeface="Newsreader"/>
                <a:ea typeface="Newsreader"/>
                <a:cs typeface="Newsreader"/>
              </a:rPr>
              <a:t>regras:</a:t>
            </a:r>
          </a:p>
          <a:p>
            <a:pPr marL="0" indent="0" algn="l">
              <a:lnSpc>
                <a:spcPct val="118000"/>
              </a:lnSpc>
              <a:spcBef>
                <a:spcPts val="0"/>
              </a:spcBef>
              <a:spcAft>
                <a:spcPts val="0"/>
              </a:spcAft>
              <a:buNone/>
            </a:pPr>
            <a:r>
              <a:rPr sz="1000">
                <a:solidFill>
                  <a:srgbClr val="031A10"/>
                </a:solidFill>
                <a:latin typeface="Newsreader"/>
                <a:ea typeface="Newsreader"/>
                <a:cs typeface="Newsreader"/>
              </a:rPr>
              <a:t>  - nao reduzir fonte para caber</a:t>
            </a:r>
          </a:p>
          <a:p>
            <a:pPr marL="0" indent="0" algn="l">
              <a:lnSpc>
                <a:spcPct val="118000"/>
              </a:lnSpc>
              <a:spcBef>
                <a:spcPts val="0"/>
              </a:spcBef>
              <a:spcAft>
                <a:spcPts val="0"/>
              </a:spcAft>
              <a:buNone/>
            </a:pPr>
            <a:r>
              <a:rPr sz="1000">
                <a:solidFill>
                  <a:srgbClr val="031A10"/>
                </a:solidFill>
                <a:latin typeface="Newsreader"/>
                <a:ea typeface="Newsreader"/>
                <a:cs typeface="Newsreader"/>
              </a:rPr>
              <a:t>  - preservar layouts e margens</a:t>
            </a:r>
          </a:p>
          <a:p>
            <a:pPr marL="0" indent="0" algn="l">
              <a:lnSpc>
                <a:spcPct val="118000"/>
              </a:lnSpc>
              <a:spcBef>
                <a:spcPts val="0"/>
              </a:spcBef>
              <a:spcAft>
                <a:spcPts val="0"/>
              </a:spcAft>
              <a:buNone/>
            </a:pPr>
            <a:r>
              <a:rPr sz="1000">
                <a:solidFill>
                  <a:srgbClr val="031A10"/>
                </a:solidFill>
                <a:latin typeface="Newsreader"/>
                <a:ea typeface="Newsreader"/>
                <a:cs typeface="Newsreader"/>
              </a:rPr>
              <a:t>  - manter fotos ate substituicao manual</a:t>
            </a:r>
          </a:p>
        </p:txBody>
      </p:sp>
      <p:sp>
        <p:nvSpPr>
          <p:cNvPr id="4" name="MARCA_KICKER">
            <a:extLst>
              <a:ext uri="{FF2B5EF4-FFF2-40B4-BE49-F238E27FC236}">
                <a16:creationId xmlns:a16="http://schemas.microsoft.com/office/drawing/2014/main" id="{5A6D9285-2503-42E9-8381-41A0CE091E84}"/>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grpSp>
        <p:nvGrpSpPr>
          <p:cNvPr id="3" name="Agrupar 2">
            <a:extLst>
              <a:ext uri="{FF2B5EF4-FFF2-40B4-BE49-F238E27FC236}">
                <a16:creationId xmlns:a16="http://schemas.microsoft.com/office/drawing/2014/main" id="{79803D65-C64F-E346-A6E4-08A51F30758D}"/>
              </a:ext>
            </a:extLst>
          </p:cNvPr>
          <p:cNvGrpSpPr/>
          <p:nvPr userDrawn="1"/>
        </p:nvGrpSpPr>
        <p:grpSpPr>
          <a:xfrm>
            <a:off x="0" y="0"/>
            <a:ext cx="840000" cy="840000"/>
            <a:chOff x="0" y="0"/>
            <a:chExt cx="840000" cy="840000"/>
          </a:xfrm>
        </p:grpSpPr>
        <p:sp>
          <p:nvSpPr>
            <p:cNvPr id="5" name="PX1">
              <a:extLst>
                <a:ext uri="{FF2B5EF4-FFF2-40B4-BE49-F238E27FC236}">
                  <a16:creationId xmlns:a16="http://schemas.microsoft.com/office/drawing/2014/main" id="{C95E8A91-92B3-1624-146A-F6D4834EB88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AC0AD551-B49D-6EEC-6D33-C0411C3F50A4}"/>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BDBCA31B-4B3D-29A8-8952-0CD4C2B2ECA4}"/>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7B144B4F-E7B9-33AC-65C6-9A069EDFE560}"/>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280B1CB7-30AF-C9DF-8AB9-56928FE0939F}"/>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2 · MARCA · Tipografia" preserve="1">
  <p:cSld name="Guia · Rodapé">
    <p:spTree>
      <p:nvGrpSpPr>
        <p:cNvPr id="1" name=""/>
        <p:cNvGrpSpPr/>
        <p:nvPr/>
      </p:nvGrpSpPr>
      <p:grpSpPr>
        <a:xfrm>
          <a:off x="0" y="0"/>
          <a:ext cx="0" cy="0"/>
          <a:chOff x="0" y="0"/>
          <a:chExt cx="0" cy="0"/>
        </a:xfrm>
      </p:grpSpPr>
      <p:sp>
        <p:nvSpPr>
          <p:cNvPr id="27" name="MARCA_TITULO">
            <a:extLst>
              <a:ext uri="{FF2B5EF4-FFF2-40B4-BE49-F238E27FC236}">
                <a16:creationId xmlns:a16="http://schemas.microsoft.com/office/drawing/2014/main" id="{7AB4ADD9-915C-424A-A1C8-C7B3B66A6152}"/>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Rodapé e numeração</a:t>
            </a:r>
          </a:p>
        </p:txBody>
      </p:sp>
      <p:sp>
        <p:nvSpPr>
          <p:cNvPr id="2" name="MARCA_SUBTITULO">
            <a:extLst>
              <a:ext uri="{FF2B5EF4-FFF2-40B4-BE49-F238E27FC236}">
                <a16:creationId xmlns:a16="http://schemas.microsoft.com/office/drawing/2014/main" id="{5744DEB8-A615-4BDF-8DA1-BB1DCE15AF99}"/>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Como o rodapé funciona e como atualizar sem editar página por página.</a:t>
            </a:r>
          </a:p>
        </p:txBody>
      </p:sp>
      <p:sp>
        <p:nvSpPr>
          <p:cNvPr id="19" name="COL_A">
            <a:extLst>
              <a:ext uri="{FF2B5EF4-FFF2-40B4-BE49-F238E27FC236}">
                <a16:creationId xmlns:a16="http://schemas.microsoft.com/office/drawing/2014/main" id="{1A46DFC4-3694-67F1-61E9-B8A33F6CA022}"/>
              </a:ext>
            </a:extLst>
          </p:cNvPr>
          <p:cNvSpPr>
            <a:spLocks noGrp="1"/>
          </p:cNvSpPr>
          <p:nvPr/>
        </p:nvSpPr>
        <p:spPr>
          <a:xfrm>
            <a:off x="548640" y="1965600"/>
            <a:ext cx="3394155" cy="3140128"/>
          </a:xfrm>
          <a:prstGeom prst="rect">
            <a:avLst/>
          </a:prstGeom>
          <a:solidFill>
            <a:srgbClr val="D7F7E4"/>
          </a:solidFill>
        </p:spPr>
        <p:txBody>
          <a:bodyPr wrap="square" lIns="180000" tIns="180000" rIns="180000" bIns="0">
            <a:noAutofit/>
          </a:bodyPr>
          <a:lstStyle/>
          <a:p>
            <a:pPr marL="0" indent="0">
              <a:lnSpc>
                <a:spcPct val="110000"/>
              </a:lnSpc>
              <a:spcAft>
                <a:spcPts val="600"/>
              </a:spcAft>
              <a:buNone/>
            </a:pPr>
            <a:r>
              <a:rPr sz="1600" b="1">
                <a:solidFill>
                  <a:srgbClr val="031A10"/>
                </a:solidFill>
                <a:latin typeface="Newsreader"/>
                <a:ea typeface="Newsreader"/>
                <a:cs typeface="Newsreader"/>
              </a:rPr>
              <a:t>O que é o rodapé</a:t>
            </a:r>
          </a:p>
          <a:p>
            <a:pPr marL="179388" indent="-179388">
              <a:lnSpc>
                <a:spcPct val="110000"/>
              </a:lnSpc>
              <a:spcAft>
                <a:spcPts val="600"/>
              </a:spcAft>
              <a:buFont typeface="Fira Sans"/>
              <a:buChar char="•"/>
            </a:pPr>
            <a:r>
              <a:rPr sz="1600">
                <a:solidFill>
                  <a:srgbClr val="031A10"/>
                </a:solidFill>
                <a:latin typeface="Newsreader"/>
                <a:ea typeface="Newsreader"/>
                <a:cs typeface="Newsreader"/>
              </a:rPr>
              <a:t>Uma linha única em 9 pt: cliente, projeto, período, Retail Media FC e Confidencial. Logo RMFC à esquerda, número da página à direita. Não mova nem redimensione.</a:t>
            </a:r>
          </a:p>
        </p:txBody>
      </p:sp>
      <p:sp>
        <p:nvSpPr>
          <p:cNvPr id="23" name="COL_B">
            <a:extLst>
              <a:ext uri="{FF2B5EF4-FFF2-40B4-BE49-F238E27FC236}">
                <a16:creationId xmlns:a16="http://schemas.microsoft.com/office/drawing/2014/main" id="{B2ECBBBD-C17E-6E16-CC5E-6E99F2DDC842}"/>
              </a:ext>
            </a:extLst>
          </p:cNvPr>
          <p:cNvSpPr>
            <a:spLocks noGrp="1"/>
          </p:cNvSpPr>
          <p:nvPr/>
        </p:nvSpPr>
        <p:spPr>
          <a:xfrm>
            <a:off x="4324320" y="1965600"/>
            <a:ext cx="3394155" cy="3140128"/>
          </a:xfrm>
          <a:prstGeom prst="rect">
            <a:avLst/>
          </a:prstGeom>
          <a:solidFill>
            <a:srgbClr val="D7F7E4"/>
          </a:solidFill>
        </p:spPr>
        <p:txBody>
          <a:bodyPr wrap="square" lIns="180000" tIns="180000" rIns="180000" bIns="0">
            <a:noAutofit/>
          </a:bodyPr>
          <a:lstStyle/>
          <a:p>
            <a:pPr marL="0" indent="0">
              <a:lnSpc>
                <a:spcPct val="110000"/>
              </a:lnSpc>
              <a:spcAft>
                <a:spcPts val="600"/>
              </a:spcAft>
              <a:buNone/>
            </a:pPr>
            <a:r>
              <a:rPr sz="1600" b="1">
                <a:solidFill>
                  <a:srgbClr val="031A10"/>
                </a:solidFill>
                <a:latin typeface="Newsreader"/>
                <a:ea typeface="Newsreader"/>
                <a:cs typeface="Newsreader"/>
              </a:rPr>
              <a:t>Como atualizar de uma vez</a:t>
            </a:r>
          </a:p>
          <a:p>
            <a:pPr marL="179388" indent="-179388" algn="l" defTabSz="914400">
              <a:lnSpc>
                <a:spcPct val="110000"/>
              </a:lnSpc>
              <a:spcBef>
                <a:spcPts val="0"/>
              </a:spcBef>
              <a:spcAft>
                <a:spcPts val="600"/>
              </a:spcAft>
              <a:buFont typeface="+mj-lt"/>
              <a:buAutoNum type="arabicPeriod"/>
            </a:pPr>
            <a:r>
              <a:rPr sz="1600">
                <a:solidFill>
                  <a:srgbClr val="031A10"/>
                </a:solidFill>
                <a:latin typeface="Newsreader"/>
                <a:ea typeface="Newsreader"/>
                <a:cs typeface="Newsreader"/>
              </a:rPr>
              <a:t>Vá em Inserir, Cabeçalho e Rodapé. Marque Rodapé e digite a linha do projeto. Clique em Aplicar a Todos. Nunca edite página por página.</a:t>
            </a:r>
          </a:p>
        </p:txBody>
      </p:sp>
      <p:sp>
        <p:nvSpPr>
          <p:cNvPr id="29" name="COL_C">
            <a:extLst>
              <a:ext uri="{FF2B5EF4-FFF2-40B4-BE49-F238E27FC236}">
                <a16:creationId xmlns:a16="http://schemas.microsoft.com/office/drawing/2014/main" id="{00EC46C2-1E88-7E61-11B0-F93C6FDD9F0F}"/>
              </a:ext>
            </a:extLst>
          </p:cNvPr>
          <p:cNvSpPr>
            <a:spLocks noGrp="1"/>
          </p:cNvSpPr>
          <p:nvPr/>
        </p:nvSpPr>
        <p:spPr>
          <a:xfrm>
            <a:off x="8099999" y="1965600"/>
            <a:ext cx="3475473" cy="3140128"/>
          </a:xfrm>
          <a:prstGeom prst="rect">
            <a:avLst/>
          </a:prstGeom>
          <a:solidFill>
            <a:srgbClr val="D7F7E4"/>
          </a:solidFill>
        </p:spPr>
        <p:txBody>
          <a:bodyPr wrap="square" lIns="180000" tIns="180000" rIns="180000" bIns="0">
            <a:noAutofit/>
          </a:bodyPr>
          <a:lstStyle/>
          <a:p>
            <a:pPr marL="0" indent="0">
              <a:lnSpc>
                <a:spcPct val="110000"/>
              </a:lnSpc>
              <a:spcAft>
                <a:spcPts val="600"/>
              </a:spcAft>
              <a:buNone/>
            </a:pPr>
            <a:r>
              <a:rPr sz="1600" b="1">
                <a:solidFill>
                  <a:srgbClr val="031A10"/>
                </a:solidFill>
                <a:latin typeface="Newsreader"/>
                <a:ea typeface="Newsreader"/>
                <a:cs typeface="Newsreader"/>
              </a:rPr>
              <a:t>Onde ele não aparece</a:t>
            </a:r>
          </a:p>
          <a:p>
            <a:pPr marL="179388" indent="-179388" algn="l" defTabSz="914400">
              <a:lnSpc>
                <a:spcPct val="110000"/>
              </a:lnSpc>
              <a:spcBef>
                <a:spcPts val="0"/>
              </a:spcBef>
              <a:spcAft>
                <a:spcPts val="600"/>
              </a:spcAft>
              <a:buFont typeface="Fira Sans"/>
              <a:buChar char="•"/>
            </a:pPr>
            <a:r>
              <a:rPr sz="1600">
                <a:solidFill>
                  <a:srgbClr val="031A10"/>
                </a:solidFill>
                <a:latin typeface="Newsreader"/>
                <a:ea typeface="Newsreader"/>
                <a:cs typeface="Newsreader"/>
              </a:rPr>
              <a:t>Capas, divisores, páginas de foto e fundos limpos podem não ter rodapé, de propósito. Não adicione sem necessidade. Se uma página perder o rodapé, use Redefinir.</a:t>
            </a:r>
          </a:p>
        </p:txBody>
      </p:sp>
      <p:sp>
        <p:nvSpPr>
          <p:cNvPr id="5" name="MARCA_KICKER">
            <a:extLst>
              <a:ext uri="{FF2B5EF4-FFF2-40B4-BE49-F238E27FC236}">
                <a16:creationId xmlns:a16="http://schemas.microsoft.com/office/drawing/2014/main" id="{71BC28EC-03B9-61DD-6FC2-3C81E1D87362}"/>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4" name="NUM_PAGINA">
            <a:extLst>
              <a:ext uri="{FF2B5EF4-FFF2-40B4-BE49-F238E27FC236}">
                <a16:creationId xmlns:a16="http://schemas.microsoft.com/office/drawing/2014/main" id="{116A04DE-16D1-2373-E794-949E6BD40326}"/>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8" name="Shape 2">
            <a:extLst>
              <a:ext uri="{FF2B5EF4-FFF2-40B4-BE49-F238E27FC236}">
                <a16:creationId xmlns:a16="http://schemas.microsoft.com/office/drawing/2014/main" id="{2BDB3A9A-A9B1-620E-B0F0-E2FEEB50C9A7}"/>
              </a:ext>
            </a:extLst>
          </p:cNvPr>
          <p:cNvSpPr>
            <a:spLocks noGrp="1"/>
          </p:cNvSpPr>
          <p:nvPr/>
        </p:nvSpPr>
        <p:spPr>
          <a:xfrm>
            <a:off x="7011134"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grpSp>
        <p:nvGrpSpPr>
          <p:cNvPr id="3" name="Agrupar 2">
            <a:extLst>
              <a:ext uri="{FF2B5EF4-FFF2-40B4-BE49-F238E27FC236}">
                <a16:creationId xmlns:a16="http://schemas.microsoft.com/office/drawing/2014/main" id="{860EE273-E6CB-3943-E9DF-970AFF9366DD}"/>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4AA3DDBE-A843-69B2-9EE4-801E05C1CCC5}"/>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5920C130-6CD8-1B90-11E7-A3C47BFAE588}"/>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D9AAEEE7-BE69-C483-6473-1BAC85446868}"/>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5">
              <a:extLst>
                <a:ext uri="{FF2B5EF4-FFF2-40B4-BE49-F238E27FC236}">
                  <a16:creationId xmlns:a16="http://schemas.microsoft.com/office/drawing/2014/main" id="{C968BAE3-8EA5-542F-C2AA-E71AF1CF6535}"/>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6">
              <a:extLst>
                <a:ext uri="{FF2B5EF4-FFF2-40B4-BE49-F238E27FC236}">
                  <a16:creationId xmlns:a16="http://schemas.microsoft.com/office/drawing/2014/main" id="{38812B1F-C1FA-8709-3537-7B9E693BEA4B}"/>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2 · MARCA · Tipografia" preserve="1" userDrawn="1">
  <p:cSld name="Guia · Tarjas">
    <p:spTree>
      <p:nvGrpSpPr>
        <p:cNvPr id="1" name=""/>
        <p:cNvGrpSpPr/>
        <p:nvPr/>
      </p:nvGrpSpPr>
      <p:grpSpPr>
        <a:xfrm>
          <a:off x="0" y="0"/>
          <a:ext cx="0" cy="0"/>
          <a:chOff x="0" y="0"/>
          <a:chExt cx="0" cy="0"/>
        </a:xfrm>
      </p:grpSpPr>
      <p:sp>
        <p:nvSpPr>
          <p:cNvPr id="25" name="NUM_PAGINA">
            <a:extLst>
              <a:ext uri="{FF2B5EF4-FFF2-40B4-BE49-F238E27FC236}">
                <a16:creationId xmlns:a16="http://schemas.microsoft.com/office/drawing/2014/main" id="{9BB6F60F-92D1-413A-9002-64D5F5BA334E}"/>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1" name="Shape 0">
            <a:extLst>
              <a:ext uri="{FF2B5EF4-FFF2-40B4-BE49-F238E27FC236}">
                <a16:creationId xmlns:a16="http://schemas.microsoft.com/office/drawing/2014/main" id="{468A6514-E316-F445-C2A1-83E261733587}"/>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r>
              <a:rPr lang="pt-BR" dirty="0"/>
              <a:t>‘</a:t>
            </a:r>
            <a:endParaRPr dirty="0"/>
          </a:p>
        </p:txBody>
      </p:sp>
      <p:sp>
        <p:nvSpPr>
          <p:cNvPr id="26" name="MARCA_KICKER">
            <a:extLst>
              <a:ext uri="{FF2B5EF4-FFF2-40B4-BE49-F238E27FC236}">
                <a16:creationId xmlns:a16="http://schemas.microsoft.com/office/drawing/2014/main" id="{A17B9B89-3474-42F6-9023-33758F3692C9}"/>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27" name="MARCA_TITULO">
            <a:extLst>
              <a:ext uri="{FF2B5EF4-FFF2-40B4-BE49-F238E27FC236}">
                <a16:creationId xmlns:a16="http://schemas.microsoft.com/office/drawing/2014/main" id="{7AB4ADD9-915C-424A-A1C8-C7B3B66A6152}"/>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Tarjas e anotações</a:t>
            </a:r>
            <a:endParaRPr sz="3200" b="1">
              <a:solidFill>
                <a:srgbClr val="031A10"/>
              </a:solidFill>
              <a:latin typeface="Fira Sans"/>
              <a:ea typeface="Fira Sans"/>
              <a:cs typeface="Fira Sans"/>
            </a:endParaRPr>
          </a:p>
        </p:txBody>
      </p:sp>
      <p:sp>
        <p:nvSpPr>
          <p:cNvPr id="2" name="MARCA_SUBTITULO">
            <a:extLst>
              <a:ext uri="{FF2B5EF4-FFF2-40B4-BE49-F238E27FC236}">
                <a16:creationId xmlns:a16="http://schemas.microsoft.com/office/drawing/2014/main" id="{5744DEB8-A615-4BDF-8DA1-BB1DCE15AF99}"/>
              </a:ext>
            </a:extLst>
          </p:cNvPr>
          <p:cNvSpPr>
            <a:spLocks noGrp="1"/>
          </p:cNvSpPr>
          <p:nvPr/>
        </p:nvSpPr>
        <p:spPr>
          <a:xfrm>
            <a:off x="551383" y="122640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Diga em que estágio o conteúdo está sem precisar escrever no título</a:t>
            </a:r>
          </a:p>
        </p:txBody>
      </p:sp>
      <p:sp>
        <p:nvSpPr>
          <p:cNvPr id="5" name="R51">
            <a:extLst>
              <a:ext uri="{FF2B5EF4-FFF2-40B4-BE49-F238E27FC236}">
                <a16:creationId xmlns:a16="http://schemas.microsoft.com/office/drawing/2014/main" id="{3E98ADB0-5B8D-AC0E-9BD3-744CB0DDD2D7}"/>
              </a:ext>
            </a:extLst>
          </p:cNvPr>
          <p:cNvSpPr>
            <a:spLocks noGrp="1"/>
          </p:cNvSpPr>
          <p:nvPr/>
        </p:nvSpPr>
        <p:spPr>
          <a:xfrm>
            <a:off x="548640" y="1965601"/>
            <a:ext cx="2606040" cy="402336"/>
          </a:xfrm>
          <a:prstGeom prst="rect">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8" name="T52">
            <a:extLst>
              <a:ext uri="{FF2B5EF4-FFF2-40B4-BE49-F238E27FC236}">
                <a16:creationId xmlns:a16="http://schemas.microsoft.com/office/drawing/2014/main" id="{6BE50DC4-C35A-EE90-4D56-D3A09CEFA0C4}"/>
              </a:ext>
            </a:extLst>
          </p:cNvPr>
          <p:cNvSpPr>
            <a:spLocks noGrp="1"/>
          </p:cNvSpPr>
          <p:nvPr/>
        </p:nvSpPr>
        <p:spPr>
          <a:xfrm>
            <a:off x="731520" y="2057041"/>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chemeClr val="accent6"/>
                </a:solidFill>
                <a:latin typeface="Source Sans 3"/>
                <a:ea typeface="Source Sans 3"/>
                <a:cs typeface="Source Sans 3"/>
              </a:rPr>
              <a:t>RASCUNHO</a:t>
            </a:r>
          </a:p>
        </p:txBody>
      </p:sp>
      <p:sp>
        <p:nvSpPr>
          <p:cNvPr id="12" name="T53">
            <a:extLst>
              <a:ext uri="{FF2B5EF4-FFF2-40B4-BE49-F238E27FC236}">
                <a16:creationId xmlns:a16="http://schemas.microsoft.com/office/drawing/2014/main" id="{F04B2872-F3A0-E5C3-A96A-D2B32392DAD2}"/>
              </a:ext>
            </a:extLst>
          </p:cNvPr>
          <p:cNvSpPr>
            <a:spLocks noGrp="1"/>
          </p:cNvSpPr>
          <p:nvPr/>
        </p:nvSpPr>
        <p:spPr>
          <a:xfrm>
            <a:off x="3429000" y="2101096"/>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Ainda não revisado. Não circule fora do contexto aprovado.</a:t>
            </a:r>
          </a:p>
        </p:txBody>
      </p:sp>
      <p:sp>
        <p:nvSpPr>
          <p:cNvPr id="14" name="R54">
            <a:extLst>
              <a:ext uri="{FF2B5EF4-FFF2-40B4-BE49-F238E27FC236}">
                <a16:creationId xmlns:a16="http://schemas.microsoft.com/office/drawing/2014/main" id="{8B59FBC5-F76D-7815-C7F4-D96CC4737D5A}"/>
              </a:ext>
            </a:extLst>
          </p:cNvPr>
          <p:cNvSpPr>
            <a:spLocks noGrp="1"/>
          </p:cNvSpPr>
          <p:nvPr/>
        </p:nvSpPr>
        <p:spPr>
          <a:xfrm>
            <a:off x="548640" y="2623969"/>
            <a:ext cx="2606040" cy="402336"/>
          </a:xfrm>
          <a:prstGeom prst="rect">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16" name="T55">
            <a:extLst>
              <a:ext uri="{FF2B5EF4-FFF2-40B4-BE49-F238E27FC236}">
                <a16:creationId xmlns:a16="http://schemas.microsoft.com/office/drawing/2014/main" id="{BE815750-DBC3-CA70-78C1-63D9676FAF87}"/>
              </a:ext>
            </a:extLst>
          </p:cNvPr>
          <p:cNvSpPr>
            <a:spLocks noGrp="1"/>
          </p:cNvSpPr>
          <p:nvPr/>
        </p:nvSpPr>
        <p:spPr>
          <a:xfrm>
            <a:off x="731520" y="2715409"/>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chemeClr val="accent6"/>
                </a:solidFill>
                <a:latin typeface="Source Sans 3"/>
                <a:ea typeface="Source Sans 3"/>
                <a:cs typeface="Source Sans 3"/>
              </a:rPr>
              <a:t>VERSÃO PRELIMINAR</a:t>
            </a:r>
          </a:p>
        </p:txBody>
      </p:sp>
      <p:sp>
        <p:nvSpPr>
          <p:cNvPr id="18" name="T56">
            <a:extLst>
              <a:ext uri="{FF2B5EF4-FFF2-40B4-BE49-F238E27FC236}">
                <a16:creationId xmlns:a16="http://schemas.microsoft.com/office/drawing/2014/main" id="{D10534F6-972A-383C-649E-4F28225BFF56}"/>
              </a:ext>
            </a:extLst>
          </p:cNvPr>
          <p:cNvSpPr>
            <a:spLocks noGrp="1"/>
          </p:cNvSpPr>
          <p:nvPr/>
        </p:nvSpPr>
        <p:spPr>
          <a:xfrm>
            <a:off x="3429000" y="2759464"/>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Estrutura pronta, conteúdo ainda em ajuste.</a:t>
            </a:r>
          </a:p>
        </p:txBody>
      </p:sp>
      <p:sp>
        <p:nvSpPr>
          <p:cNvPr id="20" name="R57">
            <a:extLst>
              <a:ext uri="{FF2B5EF4-FFF2-40B4-BE49-F238E27FC236}">
                <a16:creationId xmlns:a16="http://schemas.microsoft.com/office/drawing/2014/main" id="{30D6421E-189F-C943-FE64-1D3873A9B31D}"/>
              </a:ext>
            </a:extLst>
          </p:cNvPr>
          <p:cNvSpPr>
            <a:spLocks noGrp="1"/>
          </p:cNvSpPr>
          <p:nvPr/>
        </p:nvSpPr>
        <p:spPr>
          <a:xfrm>
            <a:off x="548640" y="3282337"/>
            <a:ext cx="2606040" cy="402336"/>
          </a:xfrm>
          <a:prstGeom prst="rect">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22" name="T58">
            <a:extLst>
              <a:ext uri="{FF2B5EF4-FFF2-40B4-BE49-F238E27FC236}">
                <a16:creationId xmlns:a16="http://schemas.microsoft.com/office/drawing/2014/main" id="{96579B7D-4D20-1A5F-5A4C-A7CA8531ABCA}"/>
              </a:ext>
            </a:extLst>
          </p:cNvPr>
          <p:cNvSpPr>
            <a:spLocks noGrp="1"/>
          </p:cNvSpPr>
          <p:nvPr/>
        </p:nvSpPr>
        <p:spPr>
          <a:xfrm>
            <a:off x="731520" y="3373777"/>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chemeClr val="accent6"/>
                </a:solidFill>
                <a:latin typeface="Source Sans 3"/>
                <a:ea typeface="Source Sans 3"/>
                <a:cs typeface="Source Sans 3"/>
              </a:rPr>
              <a:t>PARA DISCUSSÃO</a:t>
            </a:r>
          </a:p>
        </p:txBody>
      </p:sp>
      <p:sp>
        <p:nvSpPr>
          <p:cNvPr id="24" name="T59">
            <a:extLst>
              <a:ext uri="{FF2B5EF4-FFF2-40B4-BE49-F238E27FC236}">
                <a16:creationId xmlns:a16="http://schemas.microsoft.com/office/drawing/2014/main" id="{1BA83628-C293-2971-0E66-5F71C2B50DDE}"/>
              </a:ext>
            </a:extLst>
          </p:cNvPr>
          <p:cNvSpPr>
            <a:spLocks noGrp="1"/>
          </p:cNvSpPr>
          <p:nvPr/>
        </p:nvSpPr>
        <p:spPr>
          <a:xfrm>
            <a:off x="3429000" y="3417832"/>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A página existe para provocar debate, não para informar.</a:t>
            </a:r>
          </a:p>
        </p:txBody>
      </p:sp>
      <p:sp>
        <p:nvSpPr>
          <p:cNvPr id="48" name="R60">
            <a:extLst>
              <a:ext uri="{FF2B5EF4-FFF2-40B4-BE49-F238E27FC236}">
                <a16:creationId xmlns:a16="http://schemas.microsoft.com/office/drawing/2014/main" id="{704D23E6-E19C-ED6B-5635-C25BE2FEE323}"/>
              </a:ext>
            </a:extLst>
          </p:cNvPr>
          <p:cNvSpPr>
            <a:spLocks noGrp="1"/>
          </p:cNvSpPr>
          <p:nvPr/>
        </p:nvSpPr>
        <p:spPr>
          <a:xfrm>
            <a:off x="548640" y="3940705"/>
            <a:ext cx="2606040" cy="402336"/>
          </a:xfrm>
          <a:prstGeom prst="rect">
            <a:avLst/>
          </a:prstGeom>
          <a:solidFill>
            <a:srgbClr val="B8FF12"/>
          </a:solidFill>
        </p:spPr>
        <p:txBody>
          <a:bodyPr wrap="square" lIns="90000" tIns="90000" rIns="90000" bIns="90000">
            <a:noAutofit/>
          </a:bodyPr>
          <a:lstStyle/>
          <a:p>
            <a:pPr marL="0" indent="0">
              <a:buNone/>
            </a:pPr>
            <a:endParaRPr/>
          </a:p>
        </p:txBody>
      </p:sp>
      <p:sp>
        <p:nvSpPr>
          <p:cNvPr id="50" name="T61">
            <a:extLst>
              <a:ext uri="{FF2B5EF4-FFF2-40B4-BE49-F238E27FC236}">
                <a16:creationId xmlns:a16="http://schemas.microsoft.com/office/drawing/2014/main" id="{F144FEC1-CEB1-E3B2-52B9-4C2B2FD1167D}"/>
              </a:ext>
            </a:extLst>
          </p:cNvPr>
          <p:cNvSpPr>
            <a:spLocks noGrp="1"/>
          </p:cNvSpPr>
          <p:nvPr/>
        </p:nvSpPr>
        <p:spPr>
          <a:xfrm>
            <a:off x="731520" y="4032145"/>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EM VALIDAÇÃO</a:t>
            </a:r>
          </a:p>
        </p:txBody>
      </p:sp>
      <p:sp>
        <p:nvSpPr>
          <p:cNvPr id="52" name="T62">
            <a:extLst>
              <a:ext uri="{FF2B5EF4-FFF2-40B4-BE49-F238E27FC236}">
                <a16:creationId xmlns:a16="http://schemas.microsoft.com/office/drawing/2014/main" id="{C04F2289-5FCF-4C96-5F5A-B4E9AA53CB74}"/>
              </a:ext>
            </a:extLst>
          </p:cNvPr>
          <p:cNvSpPr>
            <a:spLocks noGrp="1"/>
          </p:cNvSpPr>
          <p:nvPr/>
        </p:nvSpPr>
        <p:spPr>
          <a:xfrm>
            <a:off x="3429000" y="4076200"/>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O número ou a afirmação ainda depende de confirmação.</a:t>
            </a:r>
          </a:p>
        </p:txBody>
      </p:sp>
      <p:sp>
        <p:nvSpPr>
          <p:cNvPr id="54" name="R63">
            <a:extLst>
              <a:ext uri="{FF2B5EF4-FFF2-40B4-BE49-F238E27FC236}">
                <a16:creationId xmlns:a16="http://schemas.microsoft.com/office/drawing/2014/main" id="{3ABAF12F-A2D5-B9B0-3BFF-AF3D143B9E17}"/>
              </a:ext>
            </a:extLst>
          </p:cNvPr>
          <p:cNvSpPr>
            <a:spLocks noGrp="1"/>
          </p:cNvSpPr>
          <p:nvPr/>
        </p:nvSpPr>
        <p:spPr>
          <a:xfrm>
            <a:off x="548640" y="4599073"/>
            <a:ext cx="2606040" cy="402336"/>
          </a:xfrm>
          <a:prstGeom prst="rect">
            <a:avLst/>
          </a:prstGeom>
          <a:solidFill>
            <a:srgbClr val="167B52"/>
          </a:solidFill>
        </p:spPr>
        <p:txBody>
          <a:bodyPr wrap="square" lIns="90000" tIns="90000" rIns="90000" bIns="90000">
            <a:noAutofit/>
          </a:bodyPr>
          <a:lstStyle/>
          <a:p>
            <a:pPr marL="0" indent="0">
              <a:buNone/>
            </a:pPr>
            <a:endParaRPr>
              <a:solidFill>
                <a:schemeClr val="accent6"/>
              </a:solidFill>
            </a:endParaRPr>
          </a:p>
        </p:txBody>
      </p:sp>
      <p:sp>
        <p:nvSpPr>
          <p:cNvPr id="56" name="T64">
            <a:extLst>
              <a:ext uri="{FF2B5EF4-FFF2-40B4-BE49-F238E27FC236}">
                <a16:creationId xmlns:a16="http://schemas.microsoft.com/office/drawing/2014/main" id="{F7FA66A7-7893-3B20-FCB1-5AD6CA302C1E}"/>
              </a:ext>
            </a:extLst>
          </p:cNvPr>
          <p:cNvSpPr>
            <a:spLocks noGrp="1"/>
          </p:cNvSpPr>
          <p:nvPr/>
        </p:nvSpPr>
        <p:spPr>
          <a:xfrm>
            <a:off x="731520" y="4690513"/>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chemeClr val="accent6"/>
                </a:solidFill>
                <a:latin typeface="Source Sans 3"/>
                <a:ea typeface="Source Sans 3"/>
                <a:cs typeface="Source Sans 3"/>
              </a:rPr>
              <a:t>NÃO EXAUSTIVO</a:t>
            </a:r>
          </a:p>
        </p:txBody>
      </p:sp>
      <p:sp>
        <p:nvSpPr>
          <p:cNvPr id="58" name="T65">
            <a:extLst>
              <a:ext uri="{FF2B5EF4-FFF2-40B4-BE49-F238E27FC236}">
                <a16:creationId xmlns:a16="http://schemas.microsoft.com/office/drawing/2014/main" id="{B81772AD-C155-67D6-8DA8-1F074A6A0998}"/>
              </a:ext>
            </a:extLst>
          </p:cNvPr>
          <p:cNvSpPr>
            <a:spLocks noGrp="1"/>
          </p:cNvSpPr>
          <p:nvPr/>
        </p:nvSpPr>
        <p:spPr>
          <a:xfrm>
            <a:off x="3429000" y="4734568"/>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A lista é ilustrativa e não cobre todos os casos.</a:t>
            </a:r>
          </a:p>
        </p:txBody>
      </p:sp>
      <p:sp>
        <p:nvSpPr>
          <p:cNvPr id="60" name="R66">
            <a:extLst>
              <a:ext uri="{FF2B5EF4-FFF2-40B4-BE49-F238E27FC236}">
                <a16:creationId xmlns:a16="http://schemas.microsoft.com/office/drawing/2014/main" id="{60951A0E-5A17-8619-27D9-F5D827049ABA}"/>
              </a:ext>
            </a:extLst>
          </p:cNvPr>
          <p:cNvSpPr>
            <a:spLocks noGrp="1"/>
          </p:cNvSpPr>
          <p:nvPr/>
        </p:nvSpPr>
        <p:spPr>
          <a:xfrm>
            <a:off x="548640" y="5257441"/>
            <a:ext cx="2606040" cy="402336"/>
          </a:xfrm>
          <a:prstGeom prst="rect">
            <a:avLst/>
          </a:prstGeom>
          <a:solidFill>
            <a:srgbClr val="031A10"/>
          </a:solidFill>
        </p:spPr>
        <p:txBody>
          <a:bodyPr wrap="square" lIns="90000" tIns="90000" rIns="90000" bIns="90000">
            <a:noAutofit/>
          </a:bodyPr>
          <a:lstStyle/>
          <a:p>
            <a:pPr marL="0" indent="0">
              <a:buNone/>
            </a:pPr>
            <a:endParaRPr>
              <a:solidFill>
                <a:schemeClr val="accent6"/>
              </a:solidFill>
            </a:endParaRPr>
          </a:p>
        </p:txBody>
      </p:sp>
      <p:sp>
        <p:nvSpPr>
          <p:cNvPr id="62" name="T67">
            <a:extLst>
              <a:ext uri="{FF2B5EF4-FFF2-40B4-BE49-F238E27FC236}">
                <a16:creationId xmlns:a16="http://schemas.microsoft.com/office/drawing/2014/main" id="{3F5B869C-6C4B-CB05-9A2D-1B4DA511F7FB}"/>
              </a:ext>
            </a:extLst>
          </p:cNvPr>
          <p:cNvSpPr>
            <a:spLocks noGrp="1"/>
          </p:cNvSpPr>
          <p:nvPr/>
        </p:nvSpPr>
        <p:spPr>
          <a:xfrm>
            <a:off x="731520" y="5348881"/>
            <a:ext cx="2240280" cy="256032"/>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chemeClr val="accent6"/>
                </a:solidFill>
                <a:latin typeface="Source Sans 3"/>
                <a:ea typeface="Source Sans 3"/>
                <a:cs typeface="Source Sans 3"/>
              </a:rPr>
              <a:t>CONFIDENCIAL</a:t>
            </a:r>
          </a:p>
        </p:txBody>
      </p:sp>
      <p:sp>
        <p:nvSpPr>
          <p:cNvPr id="64" name="T68">
            <a:extLst>
              <a:ext uri="{FF2B5EF4-FFF2-40B4-BE49-F238E27FC236}">
                <a16:creationId xmlns:a16="http://schemas.microsoft.com/office/drawing/2014/main" id="{7242F0EC-53AC-A44B-5F58-16477A7E8AF4}"/>
              </a:ext>
            </a:extLst>
          </p:cNvPr>
          <p:cNvSpPr>
            <a:spLocks noGrp="1"/>
          </p:cNvSpPr>
          <p:nvPr/>
        </p:nvSpPr>
        <p:spPr>
          <a:xfrm>
            <a:off x="3429000" y="5392936"/>
            <a:ext cx="452628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a:solidFill>
                  <a:srgbClr val="031A10"/>
                </a:solidFill>
                <a:latin typeface="Source Sans 3"/>
                <a:ea typeface="Source Sans 3"/>
                <a:cs typeface="Source Sans 3"/>
              </a:rPr>
              <a:t>Contém dado de empresa. Não publique nem compartilhe.</a:t>
            </a:r>
          </a:p>
        </p:txBody>
      </p:sp>
      <p:sp>
        <p:nvSpPr>
          <p:cNvPr id="66" name="R69">
            <a:extLst>
              <a:ext uri="{FF2B5EF4-FFF2-40B4-BE49-F238E27FC236}">
                <a16:creationId xmlns:a16="http://schemas.microsoft.com/office/drawing/2014/main" id="{9CFD8266-7A05-4859-148A-864D5D514321}"/>
              </a:ext>
            </a:extLst>
          </p:cNvPr>
          <p:cNvSpPr>
            <a:spLocks noGrp="1"/>
          </p:cNvSpPr>
          <p:nvPr/>
        </p:nvSpPr>
        <p:spPr>
          <a:xfrm>
            <a:off x="8275320" y="1965600"/>
            <a:ext cx="3364992" cy="3738231"/>
          </a:xfrm>
          <a:prstGeom prst="rect">
            <a:avLst/>
          </a:prstGeom>
          <a:solidFill>
            <a:srgbClr val="F2FFF7"/>
          </a:solidFill>
        </p:spPr>
        <p:txBody>
          <a:bodyPr wrap="square" lIns="90000" tIns="90000" rIns="90000" bIns="90000">
            <a:noAutofit/>
          </a:bodyPr>
          <a:lstStyle/>
          <a:p>
            <a:pPr marL="0" indent="0">
              <a:buNone/>
            </a:pPr>
            <a:endParaRPr/>
          </a:p>
        </p:txBody>
      </p:sp>
      <p:sp>
        <p:nvSpPr>
          <p:cNvPr id="68" name="T70">
            <a:extLst>
              <a:ext uri="{FF2B5EF4-FFF2-40B4-BE49-F238E27FC236}">
                <a16:creationId xmlns:a16="http://schemas.microsoft.com/office/drawing/2014/main" id="{BA67B8F8-F522-C1A5-F13C-3F66B00B1EB3}"/>
              </a:ext>
            </a:extLst>
          </p:cNvPr>
          <p:cNvSpPr>
            <a:spLocks noGrp="1"/>
          </p:cNvSpPr>
          <p:nvPr/>
        </p:nvSpPr>
        <p:spPr>
          <a:xfrm>
            <a:off x="8531352" y="2221633"/>
            <a:ext cx="2852928"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STICKER</a:t>
            </a:r>
          </a:p>
        </p:txBody>
      </p:sp>
      <p:sp>
        <p:nvSpPr>
          <p:cNvPr id="74" name="T73">
            <a:extLst>
              <a:ext uri="{FF2B5EF4-FFF2-40B4-BE49-F238E27FC236}">
                <a16:creationId xmlns:a16="http://schemas.microsoft.com/office/drawing/2014/main" id="{59C80837-DDDD-4CEF-CBB4-5652EB02BE79}"/>
              </a:ext>
            </a:extLst>
          </p:cNvPr>
          <p:cNvSpPr>
            <a:spLocks noGrp="1"/>
          </p:cNvSpPr>
          <p:nvPr/>
        </p:nvSpPr>
        <p:spPr>
          <a:xfrm>
            <a:off x="8531352" y="4361329"/>
            <a:ext cx="1928830" cy="64008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400">
                <a:solidFill>
                  <a:srgbClr val="031A10"/>
                </a:solidFill>
                <a:latin typeface="Newsreader"/>
                <a:ea typeface="Newsreader"/>
                <a:cs typeface="Newsreader"/>
              </a:rPr>
              <a:t>Use para marcar dúvida ou pendência durante a reunião ou workshop. Apague antes de publicar.</a:t>
            </a:r>
          </a:p>
        </p:txBody>
      </p:sp>
      <p:sp>
        <p:nvSpPr>
          <p:cNvPr id="76" name="T74">
            <a:extLst>
              <a:ext uri="{FF2B5EF4-FFF2-40B4-BE49-F238E27FC236}">
                <a16:creationId xmlns:a16="http://schemas.microsoft.com/office/drawing/2014/main" id="{55BD22D9-BF6F-3C3A-91AF-F485C3792BC2}"/>
              </a:ext>
            </a:extLst>
          </p:cNvPr>
          <p:cNvSpPr>
            <a:spLocks noGrp="1"/>
          </p:cNvSpPr>
          <p:nvPr/>
        </p:nvSpPr>
        <p:spPr>
          <a:xfrm>
            <a:off x="551383" y="5951360"/>
            <a:ext cx="11091672"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400">
                <a:solidFill>
                  <a:srgbClr val="031A10"/>
                </a:solidFill>
                <a:latin typeface="Source Sans 3"/>
                <a:ea typeface="Source Sans 3"/>
                <a:cs typeface="Source Sans 3"/>
              </a:rPr>
              <a:t>A tarja fica no canto superior direito, alinhada ao título.</a:t>
            </a:r>
          </a:p>
        </p:txBody>
      </p:sp>
      <p:pic>
        <p:nvPicPr>
          <p:cNvPr id="107" name="Gráfico 5"/>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312291" cy="1312291"/>
          </a:xfrm>
          <a:prstGeom prst="rect">
            <a:avLst/>
          </a:prstGeom>
        </p:spPr>
      </p:pic>
      <p:sp>
        <p:nvSpPr>
          <p:cNvPr id="7" name="Shape 2">
            <a:extLst>
              <a:ext uri="{FF2B5EF4-FFF2-40B4-BE49-F238E27FC236}">
                <a16:creationId xmlns:a16="http://schemas.microsoft.com/office/drawing/2014/main" id="{C859A16A-0A1E-8256-86E8-AD481FADF170}"/>
              </a:ext>
            </a:extLst>
          </p:cNvPr>
          <p:cNvSpPr>
            <a:spLocks noGrp="1"/>
          </p:cNvSpPr>
          <p:nvPr/>
        </p:nvSpPr>
        <p:spPr>
          <a:xfrm>
            <a:off x="7011134" y="582223"/>
            <a:ext cx="4631007" cy="397165"/>
          </a:xfrm>
          <a:prstGeom prst="roundRect">
            <a:avLst>
              <a:gd name="adj" fmla="val 9207"/>
            </a:avLst>
          </a:prstGeom>
          <a:solidFill>
            <a:srgbClr val="90A99B"/>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sp>
        <p:nvSpPr>
          <p:cNvPr id="4" name="Google Shape;1140;p29">
            <a:extLst>
              <a:ext uri="{FF2B5EF4-FFF2-40B4-BE49-F238E27FC236}">
                <a16:creationId xmlns:a16="http://schemas.microsoft.com/office/drawing/2014/main" id="{E466F020-942C-53FA-5F2A-A31F40664B43}"/>
              </a:ext>
            </a:extLst>
          </p:cNvPr>
          <p:cNvSpPr>
            <a:spLocks noGrp="1"/>
          </p:cNvSpPr>
          <p:nvPr userDrawn="1"/>
        </p:nvSpPr>
        <p:spPr>
          <a:xfrm rot="-525423">
            <a:off x="8646356" y="2782803"/>
            <a:ext cx="1196835" cy="1100902"/>
          </a:xfrm>
          <a:custGeom>
            <a:avLst/>
            <a:gdLst/>
            <a:ahLst/>
            <a:cxnLst/>
            <a:rect l="l" t="t" r="r" b="b"/>
            <a:pathLst>
              <a:path w="3011870" h="2769615">
                <a:moveTo>
                  <a:pt x="0" y="0"/>
                </a:moveTo>
                <a:cubicBezTo>
                  <a:pt x="1127017" y="85961"/>
                  <a:pt x="1845297" y="76592"/>
                  <a:pt x="2847769" y="95182"/>
                </a:cubicBezTo>
                <a:cubicBezTo>
                  <a:pt x="2777291" y="1004083"/>
                  <a:pt x="3289279" y="2013053"/>
                  <a:pt x="2792196" y="2275334"/>
                </a:cubicBezTo>
                <a:cubicBezTo>
                  <a:pt x="2409503" y="2508287"/>
                  <a:pt x="1123783" y="2845055"/>
                  <a:pt x="113120" y="2754527"/>
                </a:cubicBezTo>
                <a:cubicBezTo>
                  <a:pt x="-60175" y="1676365"/>
                  <a:pt x="148001" y="804419"/>
                  <a:pt x="0" y="0"/>
                </a:cubicBezTo>
                <a:close/>
              </a:path>
            </a:pathLst>
          </a:custGeom>
          <a:solidFill>
            <a:srgbClr val="62D6A4"/>
          </a:solidFill>
          <a:ln w="0">
            <a:noFill/>
            <a:prstDash val="solid"/>
          </a:ln>
          <a:effectLst>
            <a:outerShdw blurRad="215900" dist="114300" dir="4800000" sx="99000" sy="99000" algn="tr" rotWithShape="0">
              <a:srgbClr val="000000">
                <a:alpha val="40784"/>
              </a:srgbClr>
            </a:outerShdw>
          </a:effectLst>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9" name="Google Shape;1143;p29">
            <a:extLst>
              <a:ext uri="{FF2B5EF4-FFF2-40B4-BE49-F238E27FC236}">
                <a16:creationId xmlns:a16="http://schemas.microsoft.com/office/drawing/2014/main" id="{E931A394-2DDB-2047-B377-3E4DC568086A}"/>
              </a:ext>
            </a:extLst>
          </p:cNvPr>
          <p:cNvSpPr>
            <a:spLocks noGrp="1"/>
          </p:cNvSpPr>
          <p:nvPr userDrawn="1"/>
        </p:nvSpPr>
        <p:spPr>
          <a:xfrm rot="-525423">
            <a:off x="8611138" y="2745524"/>
            <a:ext cx="1238332" cy="1142952"/>
          </a:xfrm>
          <a:custGeom>
            <a:avLst/>
            <a:gdLst/>
            <a:ahLst/>
            <a:cxnLst/>
            <a:rect l="l" t="t" r="r" b="b"/>
            <a:pathLst>
              <a:path w="3116300" h="2875403">
                <a:moveTo>
                  <a:pt x="0" y="0"/>
                </a:moveTo>
                <a:cubicBezTo>
                  <a:pt x="1127017" y="85961"/>
                  <a:pt x="2004943" y="37181"/>
                  <a:pt x="3007415" y="55771"/>
                </a:cubicBezTo>
                <a:cubicBezTo>
                  <a:pt x="2936937" y="964672"/>
                  <a:pt x="3368549" y="2290401"/>
                  <a:pt x="2879470" y="2334344"/>
                </a:cubicBezTo>
                <a:cubicBezTo>
                  <a:pt x="2708049" y="2614029"/>
                  <a:pt x="1197859" y="2950916"/>
                  <a:pt x="187196" y="2860388"/>
                </a:cubicBezTo>
                <a:cubicBezTo>
                  <a:pt x="13901" y="1782226"/>
                  <a:pt x="148001" y="804419"/>
                  <a:pt x="0" y="0"/>
                </a:cubicBezTo>
                <a:close/>
              </a:path>
            </a:pathLst>
          </a:custGeom>
          <a:solidFill>
            <a:srgbClr val="0D4F3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200" dirty="0">
                <a:solidFill>
                  <a:srgbClr val="F2FFF7"/>
                </a:solidFill>
                <a:latin typeface="Source Sans 3"/>
                <a:ea typeface="Source Sans 3"/>
                <a:cs typeface="Source Sans 3"/>
              </a:rPr>
              <a:t>#nome, </a:t>
            </a:r>
            <a:r>
              <a:rPr sz="1200" dirty="0" err="1">
                <a:solidFill>
                  <a:srgbClr val="F2FFF7"/>
                </a:solidFill>
                <a:latin typeface="Source Sans 3"/>
                <a:ea typeface="Source Sans 3"/>
                <a:cs typeface="Source Sans 3"/>
              </a:rPr>
              <a:t>revisar</a:t>
            </a:r>
            <a:r>
              <a:rPr sz="1200" dirty="0">
                <a:solidFill>
                  <a:srgbClr val="F2FFF7"/>
                </a:solidFill>
                <a:latin typeface="Source Sans 3"/>
                <a:ea typeface="Source Sans 3"/>
                <a:cs typeface="Source Sans 3"/>
              </a:rPr>
              <a:t> </a:t>
            </a:r>
            <a:r>
              <a:rPr sz="1200" dirty="0" err="1">
                <a:solidFill>
                  <a:srgbClr val="F2FFF7"/>
                </a:solidFill>
                <a:latin typeface="Source Sans 3"/>
                <a:ea typeface="Source Sans 3"/>
                <a:cs typeface="Source Sans 3"/>
              </a:rPr>
              <a:t>ponto</a:t>
            </a:r>
            <a:r>
              <a:rPr sz="1200" dirty="0">
                <a:solidFill>
                  <a:srgbClr val="F2FFF7"/>
                </a:solidFill>
                <a:latin typeface="Source Sans 3"/>
                <a:ea typeface="Source Sans 3"/>
                <a:cs typeface="Source Sans 3"/>
              </a:rPr>
              <a:t> X.</a:t>
            </a:r>
            <a:endParaRPr sz="1600" dirty="0"/>
          </a:p>
        </p:txBody>
      </p:sp>
      <p:sp>
        <p:nvSpPr>
          <p:cNvPr id="13" name="Google Shape;1144;p29">
            <a:extLst>
              <a:ext uri="{FF2B5EF4-FFF2-40B4-BE49-F238E27FC236}">
                <a16:creationId xmlns:a16="http://schemas.microsoft.com/office/drawing/2014/main" id="{B4878CF4-1A6E-7740-7DF2-C7AA52149495}"/>
              </a:ext>
            </a:extLst>
          </p:cNvPr>
          <p:cNvSpPr>
            <a:spLocks noGrp="1"/>
          </p:cNvSpPr>
          <p:nvPr userDrawn="1"/>
        </p:nvSpPr>
        <p:spPr>
          <a:xfrm rot="-7339125">
            <a:off x="9538501" y="3364992"/>
            <a:ext cx="134020" cy="603740"/>
          </a:xfrm>
          <a:custGeom>
            <a:avLst/>
            <a:gdLst/>
            <a:ahLst/>
            <a:cxnLst/>
            <a:rect l="l" t="t" r="r" b="b"/>
            <a:pathLst>
              <a:path w="422071" h="1442880">
                <a:moveTo>
                  <a:pt x="163454" y="1442880"/>
                </a:moveTo>
                <a:cubicBezTo>
                  <a:pt x="-176501" y="1226284"/>
                  <a:pt x="107547" y="307905"/>
                  <a:pt x="181580" y="0"/>
                </a:cubicBezTo>
                <a:cubicBezTo>
                  <a:pt x="115191" y="556789"/>
                  <a:pt x="137346" y="827855"/>
                  <a:pt x="422071" y="1149013"/>
                </a:cubicBezTo>
                <a:cubicBezTo>
                  <a:pt x="129579" y="963158"/>
                  <a:pt x="66208" y="1301405"/>
                  <a:pt x="163454" y="144288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7" name="Google Shape;1145;p29">
            <a:extLst>
              <a:ext uri="{FF2B5EF4-FFF2-40B4-BE49-F238E27FC236}">
                <a16:creationId xmlns:a16="http://schemas.microsoft.com/office/drawing/2014/main" id="{A45E4644-4FC8-6CC8-6EC4-41BA84C0C950}"/>
              </a:ext>
            </a:extLst>
          </p:cNvPr>
          <p:cNvSpPr>
            <a:spLocks noGrp="1"/>
          </p:cNvSpPr>
          <p:nvPr userDrawn="1"/>
        </p:nvSpPr>
        <p:spPr>
          <a:xfrm rot="-518785">
            <a:off x="8534490" y="2761190"/>
            <a:ext cx="1194087" cy="180067"/>
          </a:xfrm>
          <a:custGeom>
            <a:avLst/>
            <a:gdLst/>
            <a:ahLst/>
            <a:cxnLst/>
            <a:rect l="l" t="t" r="r" b="b"/>
            <a:pathLst>
              <a:path w="3004844" h="453127">
                <a:moveTo>
                  <a:pt x="0" y="0"/>
                </a:moveTo>
                <a:cubicBezTo>
                  <a:pt x="1010590" y="39916"/>
                  <a:pt x="1225988" y="50439"/>
                  <a:pt x="3004844" y="43396"/>
                </a:cubicBezTo>
                <a:lnTo>
                  <a:pt x="2999723" y="445761"/>
                </a:lnTo>
                <a:lnTo>
                  <a:pt x="59420" y="453127"/>
                </a:lnTo>
                <a:cubicBezTo>
                  <a:pt x="41183" y="302323"/>
                  <a:pt x="64021" y="451618"/>
                  <a:pt x="0" y="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21" name="Google Shape;1146;p29">
            <a:extLst>
              <a:ext uri="{FF2B5EF4-FFF2-40B4-BE49-F238E27FC236}">
                <a16:creationId xmlns:a16="http://schemas.microsoft.com/office/drawing/2014/main" id="{F5CEBF4F-A696-C132-6501-DD2D3A6C0DCE}"/>
              </a:ext>
            </a:extLst>
          </p:cNvPr>
          <p:cNvSpPr>
            <a:spLocks noGrp="1"/>
          </p:cNvSpPr>
          <p:nvPr userDrawn="1"/>
        </p:nvSpPr>
        <p:spPr>
          <a:xfrm>
            <a:off x="8712079" y="2690430"/>
            <a:ext cx="838911" cy="185852"/>
          </a:xfrm>
          <a:custGeom>
            <a:avLst/>
            <a:gdLst/>
            <a:ahLst/>
            <a:cxnLst/>
            <a:rect l="l" t="t" r="r" b="b"/>
            <a:pathLst>
              <a:path w="1307634" h="242604">
                <a:moveTo>
                  <a:pt x="123870" y="0"/>
                </a:moveTo>
                <a:lnTo>
                  <a:pt x="1275998" y="0"/>
                </a:lnTo>
                <a:lnTo>
                  <a:pt x="1248694" y="42503"/>
                </a:lnTo>
                <a:cubicBezTo>
                  <a:pt x="1248694" y="59341"/>
                  <a:pt x="1295839" y="72812"/>
                  <a:pt x="1295839" y="89650"/>
                </a:cubicBezTo>
                <a:cubicBezTo>
                  <a:pt x="1301451" y="109856"/>
                  <a:pt x="1246729" y="127535"/>
                  <a:pt x="1243642" y="141847"/>
                </a:cubicBezTo>
                <a:cubicBezTo>
                  <a:pt x="1240555" y="156159"/>
                  <a:pt x="1271986" y="168507"/>
                  <a:pt x="1277318" y="175523"/>
                </a:cubicBezTo>
                <a:cubicBezTo>
                  <a:pt x="1276757" y="178329"/>
                  <a:pt x="1308188" y="226598"/>
                  <a:pt x="1307627" y="229404"/>
                </a:cubicBezTo>
                <a:lnTo>
                  <a:pt x="1275998" y="242604"/>
                </a:lnTo>
                <a:lnTo>
                  <a:pt x="123870" y="242604"/>
                </a:lnTo>
                <a:cubicBezTo>
                  <a:pt x="-84420" y="235072"/>
                  <a:pt x="34948" y="211960"/>
                  <a:pt x="26256" y="197412"/>
                </a:cubicBezTo>
                <a:cubicBezTo>
                  <a:pt x="17564" y="182864"/>
                  <a:pt x="73965" y="167103"/>
                  <a:pt x="90242" y="150265"/>
                </a:cubicBezTo>
                <a:cubicBezTo>
                  <a:pt x="106519" y="133427"/>
                  <a:pt x="115499" y="112662"/>
                  <a:pt x="123918" y="96385"/>
                </a:cubicBezTo>
                <a:cubicBezTo>
                  <a:pt x="132337" y="80108"/>
                  <a:pt x="199696" y="73721"/>
                  <a:pt x="199688" y="57657"/>
                </a:cubicBezTo>
                <a:cubicBezTo>
                  <a:pt x="200234" y="38438"/>
                  <a:pt x="123324" y="19219"/>
                  <a:pt x="123870" y="0"/>
                </a:cubicBezTo>
                <a:close/>
              </a:path>
            </a:pathLst>
          </a:custGeom>
          <a:solidFill>
            <a:srgbClr val="031A10">
              <a:alpha val="33000"/>
            </a:srgbClr>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F2FFF7"/>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2 · MARCA · Tipografia" preserve="1">
  <p:cSld name="Guia · Prompt">
    <p:spTree>
      <p:nvGrpSpPr>
        <p:cNvPr id="1" name=""/>
        <p:cNvGrpSpPr/>
        <p:nvPr/>
      </p:nvGrpSpPr>
      <p:grpSpPr>
        <a:xfrm>
          <a:off x="0" y="0"/>
          <a:ext cx="0" cy="0"/>
          <a:chOff x="0" y="0"/>
          <a:chExt cx="0" cy="0"/>
        </a:xfrm>
      </p:grpSpPr>
      <p:sp>
        <p:nvSpPr>
          <p:cNvPr id="27" name="MARCA_TITULO">
            <a:extLst>
              <a:ext uri="{FF2B5EF4-FFF2-40B4-BE49-F238E27FC236}">
                <a16:creationId xmlns:a16="http://schemas.microsoft.com/office/drawing/2014/main" id="{7AB4ADD9-915C-424A-A1C8-C7B3B66A6152}"/>
              </a:ext>
            </a:extLst>
          </p:cNvPr>
          <p:cNvSpPr>
            <a:spLocks noGrp="1"/>
          </p:cNvSpPr>
          <p:nvPr/>
        </p:nvSpPr>
        <p:spPr>
          <a:xfrm>
            <a:off x="548640" y="658368"/>
            <a:ext cx="11091672" cy="50292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3200" b="1">
                <a:solidFill>
                  <a:srgbClr val="031A10"/>
                </a:solidFill>
                <a:latin typeface="Bricolage Grotesque"/>
                <a:ea typeface="Bricolage Grotesque"/>
                <a:cs typeface="Bricolage Grotesque"/>
              </a:rPr>
              <a:t>Prompt pronto para IA</a:t>
            </a:r>
          </a:p>
        </p:txBody>
      </p:sp>
      <p:sp>
        <p:nvSpPr>
          <p:cNvPr id="2" name="MARCA_SUBTITULO">
            <a:extLst>
              <a:ext uri="{FF2B5EF4-FFF2-40B4-BE49-F238E27FC236}">
                <a16:creationId xmlns:a16="http://schemas.microsoft.com/office/drawing/2014/main" id="{5744DEB8-A615-4BDF-8DA1-BB1DCE15AF99}"/>
              </a:ext>
            </a:extLst>
          </p:cNvPr>
          <p:cNvSpPr>
            <a:spLocks noGrp="1"/>
          </p:cNvSpPr>
          <p:nvPr/>
        </p:nvSpPr>
        <p:spPr>
          <a:xfrm>
            <a:off x="548640" y="1243584"/>
            <a:ext cx="11091672" cy="457200"/>
          </a:xfrm>
          <a:prstGeom prst="rect">
            <a:avLst/>
          </a:prstGeom>
          <a:noFill/>
        </p:spPr>
        <p:txBody>
          <a:bodyPr wrap="square" lIns="0" tIns="0" rIns="0" bIns="0" anchor="t">
            <a:noAutofit/>
          </a:bodyPr>
          <a:lstStyle/>
          <a:p>
            <a:pPr lvl="0">
              <a:buNone/>
            </a:pPr>
            <a:r>
              <a:rPr b="0" i="1" spc="-100">
                <a:solidFill>
                  <a:srgbClr val="031A10"/>
                </a:solidFill>
                <a:latin typeface="Bricolage Grotesque"/>
                <a:ea typeface="Bricolage Grotesque"/>
                <a:cs typeface="Bricolage Grotesque"/>
              </a:rPr>
              <a:t>Prompt nas anotações desta página · variáveis no início, layout pelo nome</a:t>
            </a:r>
          </a:p>
        </p:txBody>
      </p:sp>
      <p:sp>
        <p:nvSpPr>
          <p:cNvPr id="3" name="Shape 2">
            <a:extLst>
              <a:ext uri="{FF2B5EF4-FFF2-40B4-BE49-F238E27FC236}">
                <a16:creationId xmlns:a16="http://schemas.microsoft.com/office/drawing/2014/main" id="{91237FA0-C8B5-F781-5017-3ED855258DD8}"/>
              </a:ext>
            </a:extLst>
          </p:cNvPr>
          <p:cNvSpPr>
            <a:spLocks noGrp="1"/>
          </p:cNvSpPr>
          <p:nvPr/>
        </p:nvSpPr>
        <p:spPr>
          <a:xfrm>
            <a:off x="7210425" y="582223"/>
            <a:ext cx="4631007" cy="397165"/>
          </a:xfrm>
          <a:prstGeom prst="roundRect">
            <a:avLst>
              <a:gd name="adj" fmla="val 9207"/>
            </a:avLst>
          </a:prstGeom>
          <a:solidFill>
            <a:srgbClr val="167B52"/>
          </a:solidFill>
          <a:ln w="6350">
            <a:noFill/>
            <a:prstDash val="solid"/>
            <a:headEnd type="none" w="sm" len="sm"/>
            <a:tailEnd type="none" w="sm" len="sm"/>
          </a:ln>
        </p:spPr>
        <p:txBody>
          <a:bodyPr spcFirstLastPara="1" wrap="square" lIns="90000" tIns="90000" rIns="90000" bIns="90000" anchor="ctr">
            <a:noAutofit/>
          </a:bodyPr>
          <a:lstStyle/>
          <a:p>
            <a:pPr marL="0" indent="0" algn="ctr">
              <a:lnSpc>
                <a:spcPct val="90000"/>
              </a:lnSpc>
              <a:spcAft>
                <a:spcPts val="0"/>
              </a:spcAft>
              <a:buNone/>
            </a:pPr>
            <a:r>
              <a:rPr sz="1400">
                <a:solidFill>
                  <a:srgbClr val="031A10"/>
                </a:solidFill>
                <a:latin typeface="Source Sans 3"/>
                <a:ea typeface="Source Sans 3"/>
                <a:cs typeface="Source Sans 3"/>
              </a:rPr>
              <a:t>DISPONÍVEL PARA CONSULTA NO SLIDE MESTRE</a:t>
            </a:r>
          </a:p>
        </p:txBody>
      </p:sp>
      <p:sp>
        <p:nvSpPr>
          <p:cNvPr id="5" name="MARCA_KICKER">
            <a:extLst>
              <a:ext uri="{FF2B5EF4-FFF2-40B4-BE49-F238E27FC236}">
                <a16:creationId xmlns:a16="http://schemas.microsoft.com/office/drawing/2014/main" id="{71BC28EC-03B9-61DD-6FC2-3C81E1D87362}"/>
              </a:ext>
            </a:extLst>
          </p:cNvPr>
          <p:cNvSpPr>
            <a:spLocks noGrp="1"/>
          </p:cNvSpPr>
          <p:nvPr/>
        </p:nvSpPr>
        <p:spPr>
          <a:xfrm>
            <a:off x="548640" y="384048"/>
            <a:ext cx="7315200" cy="219456"/>
          </a:xfrm>
          <a:prstGeom prst="rect">
            <a:avLst/>
          </a:prstGeom>
          <a:noFill/>
        </p:spPr>
        <p:txBody>
          <a:bodyPr wrap="square" lIns="0" tIns="0" rIns="0" bIns="0">
            <a:noAutofit/>
          </a:bodyPr>
          <a:lstStyle/>
          <a:p>
            <a:pPr lvl="0">
              <a:spcAft>
                <a:spcPts val="1200"/>
              </a:spcAft>
              <a:buClr>
                <a:srgbClr val="167B52"/>
              </a:buClr>
              <a:buSzPct val="100000"/>
              <a:buFont typeface="Fira Sans"/>
              <a:buNone/>
            </a:pPr>
            <a:r>
              <a:rPr sz="1300" b="0" spc="120">
                <a:solidFill>
                  <a:srgbClr val="031A10"/>
                </a:solidFill>
                <a:latin typeface="Source Sans 3"/>
                <a:ea typeface="Source Sans 3"/>
                <a:cs typeface="Source Sans 3"/>
              </a:rPr>
              <a:t>GUIA DE USO DO TEMPLATE</a:t>
            </a:r>
          </a:p>
        </p:txBody>
      </p:sp>
      <p:sp>
        <p:nvSpPr>
          <p:cNvPr id="4" name="NUM_PAGINA">
            <a:extLst>
              <a:ext uri="{FF2B5EF4-FFF2-40B4-BE49-F238E27FC236}">
                <a16:creationId xmlns:a16="http://schemas.microsoft.com/office/drawing/2014/main" id="{116A04DE-16D1-2373-E794-949E6BD40326}"/>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7" name="PromptBlock">
            <a:extLst>
              <a:ext uri="{FF2B5EF4-FFF2-40B4-BE49-F238E27FC236}">
                <a16:creationId xmlns:a16="http://schemas.microsoft.com/office/drawing/2014/main" id="{DAB016FB-33B2-A610-3C6E-6F531E078FC6}"/>
              </a:ext>
            </a:extLst>
          </p:cNvPr>
          <p:cNvSpPr>
            <a:spLocks noGrp="1"/>
          </p:cNvSpPr>
          <p:nvPr/>
        </p:nvSpPr>
        <p:spPr>
          <a:xfrm>
            <a:off x="548639" y="2066035"/>
            <a:ext cx="11157131" cy="3714481"/>
          </a:xfrm>
          <a:prstGeom prst="roundRect">
            <a:avLst>
              <a:gd name="adj" fmla="val 4000"/>
            </a:avLst>
          </a:prstGeom>
          <a:solidFill>
            <a:srgbClr val="031A10"/>
          </a:solidFill>
          <a:ln w="0">
            <a:noFill/>
            <a:prstDash val="solid"/>
          </a:ln>
        </p:spPr>
        <p:txBody>
          <a:bodyPr wrap="square" lIns="90000" tIns="90000" rIns="90000" bIns="90000" anchor="t">
            <a:noAutofit/>
          </a:bodyPr>
          <a:lstStyle/>
          <a:p>
            <a:pPr marL="0" indent="0">
              <a:buNone/>
            </a:pPr>
            <a:r>
              <a:rPr b="1">
                <a:solidFill>
                  <a:srgbClr val="031A10"/>
                </a:solidFill>
                <a:latin typeface="Newsreader"/>
                <a:ea typeface="Newsreader"/>
                <a:cs typeface="Newsreader"/>
              </a:rPr>
              <a:t>O prompt completo está nas anotações do orador desta página: copie, preencha as variáveis e cole no assistente com este arquivo e o seu conteúdo.</a:t>
            </a:r>
          </a:p>
          <a:p>
            <a:pPr marL="0" indent="0">
              <a:buNone/>
            </a:pPr>
            <a:r>
              <a:rPr sz="1600">
                <a:solidFill>
                  <a:srgbClr val="031A10"/>
                </a:solidFill>
                <a:latin typeface="Newsreader"/>
                <a:ea typeface="Newsreader"/>
                <a:cs typeface="Newsreader"/>
              </a:rPr>
              <a:t>O que ele garante:</a:t>
            </a:r>
          </a:p>
          <a:p>
            <a:pPr marL="0" indent="0">
              <a:buNone/>
            </a:pPr>
            <a:r>
              <a:rPr sz="1600">
                <a:solidFill>
                  <a:srgbClr val="031A10"/>
                </a:solidFill>
                <a:latin typeface="Newsreader"/>
                <a:ea typeface="Newsreader"/>
                <a:cs typeface="Newsreader"/>
              </a:rPr>
              <a:t>· Layout escolhido pelo nome do catálogo de layouts, nunca pelo número da página.</a:t>
            </a:r>
          </a:p>
          <a:p>
            <a:pPr marL="0" indent="0">
              <a:buNone/>
            </a:pPr>
            <a:r>
              <a:rPr sz="1600">
                <a:solidFill>
                  <a:srgbClr val="031A10"/>
                </a:solidFill>
                <a:latin typeface="Newsreader"/>
                <a:ea typeface="Newsreader"/>
                <a:cs typeface="Newsreader"/>
              </a:rPr>
              <a:t>· Variáveis de cliente, projeto, período, responsável e classificação declaradas no início.</a:t>
            </a:r>
          </a:p>
          <a:p>
            <a:pPr marL="0" indent="0">
              <a:buNone/>
            </a:pPr>
            <a:r>
              <a:rPr sz="1600">
                <a:solidFill>
                  <a:srgbClr val="031A10"/>
                </a:solidFill>
                <a:latin typeface="Newsreader"/>
                <a:ea typeface="Newsreader"/>
                <a:cs typeface="Newsreader"/>
              </a:rPr>
              <a:t>· Decisão sobre imagens e sobre gerar .md de validação antes do .pptx.</a:t>
            </a:r>
          </a:p>
          <a:p>
            <a:pPr marL="0" indent="0">
              <a:buNone/>
            </a:pPr>
            <a:r>
              <a:rPr sz="1600">
                <a:solidFill>
                  <a:srgbClr val="031A10"/>
                </a:solidFill>
                <a:latin typeface="Newsreader"/>
                <a:ea typeface="Newsreader"/>
                <a:cs typeface="Newsreader"/>
              </a:rPr>
              <a:t>· Preservação de grid, margens, tipografia, fotos e regras semânticas de cor.</a:t>
            </a:r>
          </a:p>
        </p:txBody>
      </p:sp>
      <p:grpSp>
        <p:nvGrpSpPr>
          <p:cNvPr id="6" name="Agrupar 5">
            <a:extLst>
              <a:ext uri="{FF2B5EF4-FFF2-40B4-BE49-F238E27FC236}">
                <a16:creationId xmlns:a16="http://schemas.microsoft.com/office/drawing/2014/main" id="{9157E563-3B71-7A70-89BD-A7C9EE8D75CC}"/>
              </a:ext>
            </a:extLst>
          </p:cNvPr>
          <p:cNvGrpSpPr/>
          <p:nvPr userDrawn="1"/>
        </p:nvGrpSpPr>
        <p:grpSpPr>
          <a:xfrm>
            <a:off x="0" y="0"/>
            <a:ext cx="840000" cy="840000"/>
            <a:chOff x="0" y="0"/>
            <a:chExt cx="840000" cy="840000"/>
          </a:xfrm>
        </p:grpSpPr>
        <p:sp>
          <p:nvSpPr>
            <p:cNvPr id="8" name="PX1">
              <a:extLst>
                <a:ext uri="{FF2B5EF4-FFF2-40B4-BE49-F238E27FC236}">
                  <a16:creationId xmlns:a16="http://schemas.microsoft.com/office/drawing/2014/main" id="{88959DD7-F248-F7A3-0777-8C9A7E6C4C7E}"/>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F89FF91A-809A-9BBB-B35D-94E4F96D15B7}"/>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2269AE6B-7D4B-F524-6F44-55C282EF29D8}"/>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359FD71B-E25A-01A7-9675-D72352A54579}"/>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5FB05988-83A2-C1F2-C21E-C6156074C242}"/>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0 · ABERTURA · Capa da apresentação" preserve="1" userDrawn="1">
  <p:cSld name="Capa · Foto">
    <p:spTree>
      <p:nvGrpSpPr>
        <p:cNvPr id="1" name=""/>
        <p:cNvGrpSpPr/>
        <p:nvPr/>
      </p:nvGrpSpPr>
      <p:grpSpPr>
        <a:xfrm>
          <a:off x="0" y="0"/>
          <a:ext cx="0" cy="0"/>
          <a:chOff x="0" y="0"/>
          <a:chExt cx="0" cy="0"/>
        </a:xfrm>
      </p:grpSpPr>
      <p:pic>
        <p:nvPicPr>
          <p:cNvPr id="28" name="Imagem 3"/>
          <p:cNvPicPr>
            <a:picLocks noChangeAspect="1"/>
          </p:cNvPicPr>
          <p:nvPr/>
        </p:nvPicPr>
        <p:blipFill>
          <a:blip r:embed="rId2"/>
          <a:srcRect t="12" b="12"/>
          <a:stretch>
            <a:fillRect/>
          </a:stretch>
        </p:blipFill>
        <p:spPr>
          <a:xfrm>
            <a:off x="1805" y="0"/>
            <a:ext cx="12188389" cy="6858000"/>
          </a:xfrm>
          <a:prstGeom prst="rect">
            <a:avLst/>
          </a:prstGeom>
        </p:spPr>
      </p:pic>
      <p:sp>
        <p:nvSpPr>
          <p:cNvPr id="25" name="NUM_PAGINA">
            <a:extLst>
              <a:ext uri="{FF2B5EF4-FFF2-40B4-BE49-F238E27FC236}">
                <a16:creationId xmlns:a16="http://schemas.microsoft.com/office/drawing/2014/main" id="{CE4D9C2D-CD19-464C-A160-5FEC31A69CB0}"/>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F2FFF7"/>
                </a:solidFill>
              </a:rPr>
              <a:t>‹nº›</a:t>
            </a:fld>
            <a:endParaRPr b="0">
              <a:solidFill>
                <a:srgbClr val="F2FFF7"/>
              </a:solidFill>
            </a:endParaRPr>
          </a:p>
        </p:txBody>
      </p:sp>
      <p:pic>
        <p:nvPicPr>
          <p:cNvPr id="30" name="Imagem 20"/>
          <p:cNvPicPr>
            <a:picLocks noChangeAspect="1"/>
          </p:cNvPicPr>
          <p:nvPr/>
        </p:nvPicPr>
        <p:blipFill>
          <a:blip r:embed="rId3"/>
          <a:stretch/>
        </p:blipFill>
        <p:spPr>
          <a:xfrm>
            <a:off x="548640" y="628566"/>
            <a:ext cx="709178" cy="166979"/>
          </a:xfrm>
          <a:prstGeom prst="rect">
            <a:avLst/>
          </a:prstGeom>
        </p:spPr>
      </p:pic>
      <p:sp>
        <p:nvSpPr>
          <p:cNvPr id="11" name="TITULO">
            <a:extLst>
              <a:ext uri="{FF2B5EF4-FFF2-40B4-BE49-F238E27FC236}">
                <a16:creationId xmlns:a16="http://schemas.microsoft.com/office/drawing/2014/main" id="{4FC25064-3260-19C2-3F73-9F22DB15FB96}"/>
              </a:ext>
            </a:extLst>
          </p:cNvPr>
          <p:cNvSpPr>
            <a:spLocks noGrp="1"/>
          </p:cNvSpPr>
          <p:nvPr>
            <p:ph type="title" idx="103" hasCustomPrompt="1"/>
          </p:nvPr>
        </p:nvSpPr>
        <p:spPr>
          <a:xfrm>
            <a:off x="548640" y="1706219"/>
            <a:ext cx="3619948" cy="1213097"/>
          </a:xfrm>
          <a:prstGeom prst="rect">
            <a:avLst/>
          </a:prstGeom>
          <a:noFill/>
        </p:spPr>
        <p:txBody>
          <a:bodyPr wrap="square" lIns="0" tIns="0" rIns="0" bIns="0">
            <a:noAutofit/>
          </a:bodyPr>
          <a:lstStyle>
            <a:lvl1pPr marL="0" indent="0">
              <a:buNone/>
              <a:defRPr sz="4000" b="1">
                <a:solidFill>
                  <a:schemeClr val="accent1"/>
                </a:solidFill>
                <a:latin typeface="+mj-lt"/>
              </a:defRPr>
            </a:lvl1pPr>
          </a:lstStyle>
          <a:p>
            <a:pPr marL="0" indent="0">
              <a:lnSpc>
                <a:spcPct val="85000"/>
              </a:lnSpc>
              <a:buNone/>
            </a:pPr>
            <a:r>
              <a:rPr b="1">
                <a:solidFill>
                  <a:srgbClr val="B8FF12"/>
                </a:solidFill>
              </a:rPr>
              <a:t>Título em uma ou duas linhas</a:t>
            </a:r>
          </a:p>
        </p:txBody>
      </p:sp>
      <p:sp>
        <p:nvSpPr>
          <p:cNvPr id="12" name="CLIENTE_DATA_RESPONSAVEL">
            <a:extLst>
              <a:ext uri="{FF2B5EF4-FFF2-40B4-BE49-F238E27FC236}">
                <a16:creationId xmlns:a16="http://schemas.microsoft.com/office/drawing/2014/main" id="{6B286150-25E1-5C7B-5B61-C45E2643821D}"/>
              </a:ext>
            </a:extLst>
          </p:cNvPr>
          <p:cNvSpPr>
            <a:spLocks noGrp="1"/>
          </p:cNvSpPr>
          <p:nvPr>
            <p:ph type="body" idx="111" hasCustomPrompt="1"/>
          </p:nvPr>
        </p:nvSpPr>
        <p:spPr>
          <a:xfrm>
            <a:off x="548640" y="5181600"/>
            <a:ext cx="5448399" cy="1091948"/>
          </a:xfrm>
          <a:prstGeom prst="rect">
            <a:avLst/>
          </a:prstGeom>
          <a:noFill/>
        </p:spPr>
        <p:txBody>
          <a:bodyPr wrap="square" lIns="0" tIns="0" rIns="0" bIns="0" anchor="t">
            <a:noAutofit/>
          </a:bodyPr>
          <a:lstStyle>
            <a:lvl1pPr marL="0" indent="0" algn="l">
              <a:lnSpc>
                <a:spcPct val="85000"/>
              </a:lnSpc>
              <a:buNone/>
              <a:defRPr sz="2200">
                <a:solidFill>
                  <a:srgbClr val="FFFFFF"/>
                </a:solidFill>
                <a:latin typeface="Fira Sans"/>
                <a:ea typeface="Fira Sans"/>
                <a:cs typeface="Fira Sans"/>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buNone/>
            </a:pPr>
            <a:r>
              <a:rPr>
                <a:solidFill>
                  <a:srgbClr val="F2FFF7"/>
                </a:solidFill>
                <a:latin typeface="Source Sans 3"/>
                <a:ea typeface="Source Sans 3"/>
                <a:cs typeface="Source Sans 3"/>
              </a:rPr>
              <a:t>[CLIENTE]</a:t>
            </a:r>
          </a:p>
          <a:p>
            <a:pPr marL="0" indent="0">
              <a:buNone/>
            </a:pPr>
            <a:endParaRPr/>
          </a:p>
          <a:p>
            <a:pPr marL="0" indent="0">
              <a:buNone/>
            </a:pPr>
            <a:r>
              <a:rPr>
                <a:solidFill>
                  <a:srgbClr val="F2FFF7"/>
                </a:solidFill>
                <a:latin typeface="Source Sans 3"/>
                <a:ea typeface="Source Sans 3"/>
                <a:cs typeface="Source Sans 3"/>
              </a:rPr>
              <a:t>Responsável · [NOME]</a:t>
            </a:r>
          </a:p>
        </p:txBody>
      </p:sp>
      <p:sp>
        <p:nvSpPr>
          <p:cNvPr id="13" name="PROJETO_FRENTE">
            <a:extLst>
              <a:ext uri="{FF2B5EF4-FFF2-40B4-BE49-F238E27FC236}">
                <a16:creationId xmlns:a16="http://schemas.microsoft.com/office/drawing/2014/main" id="{46C18BD4-2D23-DC75-A3DA-AB0CBD0DE0B4}"/>
              </a:ext>
            </a:extLst>
          </p:cNvPr>
          <p:cNvSpPr>
            <a:spLocks noGrp="1"/>
          </p:cNvSpPr>
          <p:nvPr>
            <p:ph type="body" idx="110" hasCustomPrompt="1"/>
          </p:nvPr>
        </p:nvSpPr>
        <p:spPr>
          <a:xfrm>
            <a:off x="548640" y="3429000"/>
            <a:ext cx="5252358" cy="1213097"/>
          </a:xfrm>
          <a:prstGeom prst="rect">
            <a:avLst/>
          </a:prstGeom>
          <a:noFill/>
        </p:spPr>
        <p:txBody>
          <a:bodyPr wrap="square" lIns="0" tIns="0" rIns="0" bIns="0" anchor="t">
            <a:noAutofit/>
          </a:bodyPr>
          <a:lstStyle>
            <a:lvl1pPr marL="270000" indent="-270000">
              <a:spcAft>
                <a:spcPts val="1200"/>
              </a:spcAft>
              <a:buClr>
                <a:srgbClr val="B8FF12"/>
              </a:buClr>
              <a:buSzPct val="100000"/>
              <a:buFontTx/>
              <a:buNone/>
              <a:defRPr sz="2400" b="0" i="1">
                <a:solidFill>
                  <a:srgbClr val="B8FF12"/>
                </a:solidFill>
                <a:latin typeface="Fira Sans"/>
                <a:ea typeface="Fira Sans"/>
                <a:cs typeface="Fira Sans"/>
              </a:defRPr>
            </a:lvl1pPr>
            <a:lvl2pPr marL="540000" indent="-270000">
              <a:buClr>
                <a:srgbClr val="90A99B"/>
              </a:buClr>
              <a:buSzPct val="90000"/>
              <a:buFont typeface="Fira Sans"/>
              <a:buChar char="•"/>
              <a:defRPr b="0"/>
            </a:lvl2pPr>
            <a:lvl3pPr marL="810000" indent="-270000">
              <a:spcAft>
                <a:spcPts val="600"/>
              </a:spcAft>
              <a:buClr>
                <a:srgbClr val="90A99B"/>
              </a:buClr>
              <a:buSzPct val="80000"/>
              <a:buFont typeface="Fira Sans"/>
              <a:buChar char="•"/>
              <a:defRPr sz="1800" b="0"/>
            </a:lvl3pPr>
            <a:lvl4pPr marL="1080000" indent="-270000">
              <a:spcAft>
                <a:spcPts val="600"/>
              </a:spcAft>
              <a:buClr>
                <a:srgbClr val="90A99B"/>
              </a:buClr>
              <a:buSzPct val="75000"/>
              <a:buFont typeface="Fira Sans"/>
              <a:buChar char="•"/>
              <a:defRPr sz="1600" b="0"/>
            </a:lvl4pPr>
            <a:lvl5pPr marL="1080000" indent="-270000">
              <a:spcAft>
                <a:spcPts val="600"/>
              </a:spcAft>
              <a:buClr>
                <a:srgbClr val="90A99B"/>
              </a:buClr>
              <a:buSzPct val="75000"/>
              <a:buFont typeface="Fira Sans"/>
              <a:buChar char="•"/>
              <a:defRPr sz="1600" b="0"/>
            </a:lvl5pPr>
            <a:lvl6pPr marL="1080000" indent="-270000">
              <a:spcAft>
                <a:spcPts val="600"/>
              </a:spcAft>
              <a:buClr>
                <a:srgbClr val="90A99B"/>
              </a:buClr>
              <a:buSzPct val="75000"/>
              <a:buFont typeface="Fira Sans"/>
              <a:buChar char="•"/>
              <a:defRPr sz="1600" b="0"/>
            </a:lvl6pPr>
            <a:lvl7pPr marL="1080000" indent="-270000">
              <a:spcAft>
                <a:spcPts val="600"/>
              </a:spcAft>
              <a:buClr>
                <a:srgbClr val="90A99B"/>
              </a:buClr>
              <a:buSzPct val="75000"/>
              <a:buFont typeface="Fira Sans"/>
              <a:buChar char="•"/>
              <a:defRPr sz="1600" b="0"/>
            </a:lvl7pPr>
            <a:lvl8pPr marL="1080000" indent="-270000">
              <a:spcAft>
                <a:spcPts val="600"/>
              </a:spcAft>
              <a:buClr>
                <a:srgbClr val="90A99B"/>
              </a:buClr>
              <a:buSzPct val="75000"/>
              <a:buFont typeface="Fira Sans"/>
              <a:buChar char="•"/>
              <a:defRPr sz="1600" b="0"/>
            </a:lvl8pPr>
            <a:lvl9pPr marL="1080000" indent="-270000">
              <a:spcAft>
                <a:spcPts val="600"/>
              </a:spcAft>
              <a:buClr>
                <a:srgbClr val="90A99B"/>
              </a:buClr>
              <a:buSzPct val="75000"/>
              <a:buFont typeface="Fira Sans"/>
              <a:buChar char="•"/>
              <a:defRPr sz="1600" b="0"/>
            </a:lvl9pPr>
          </a:lstStyle>
          <a:p>
            <a:pPr marL="0" lvl="0" indent="0">
              <a:buNone/>
            </a:pPr>
            <a:r>
              <a:rPr b="0" i="1" spc="-100">
                <a:solidFill>
                  <a:srgbClr val="F2FFF7"/>
                </a:solidFill>
                <a:latin typeface="Source Sans 3"/>
                <a:ea typeface="Source Sans 3"/>
                <a:cs typeface="Source Sans 3"/>
              </a:rPr>
              <a:t>[PROJETO / FRENTE]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0 · ABERTURA · Capa da apresentação" preserve="1" userDrawn="1">
  <p:cSld name="Capa · Split">
    <p:spTree>
      <p:nvGrpSpPr>
        <p:cNvPr id="1" name=""/>
        <p:cNvGrpSpPr/>
        <p:nvPr/>
      </p:nvGrpSpPr>
      <p:grpSpPr>
        <a:xfrm>
          <a:off x="0" y="0"/>
          <a:ext cx="0" cy="0"/>
          <a:chOff x="0" y="0"/>
          <a:chExt cx="0" cy="0"/>
        </a:xfrm>
      </p:grpSpPr>
      <p:sp>
        <p:nvSpPr>
          <p:cNvPr id="3" name="CAPA_BASE">
            <a:extLst>
              <a:ext uri="{FF2B5EF4-FFF2-40B4-BE49-F238E27FC236}">
                <a16:creationId xmlns:a16="http://schemas.microsoft.com/office/drawing/2014/main" id="{BF68AFE8-BCFF-F0F9-B0BF-92D7E27F13FE}"/>
              </a:ext>
            </a:extLst>
          </p:cNvPr>
          <p:cNvSpPr>
            <a:spLocks noGrp="1"/>
          </p:cNvSpPr>
          <p:nvPr/>
        </p:nvSpPr>
        <p:spPr>
          <a:xfrm>
            <a:off x="0" y="0"/>
            <a:ext cx="4953000" cy="6858000"/>
          </a:xfrm>
          <a:prstGeom prst="rect">
            <a:avLst/>
          </a:prstGeom>
          <a:solidFill>
            <a:srgbClr val="FFFFFF"/>
          </a:solidFill>
          <a:ln w="9525">
            <a:noFill/>
            <a:prstDash val="solid"/>
          </a:ln>
        </p:spPr>
        <p:txBody>
          <a:bodyPr wrap="square">
            <a:noAutofit/>
          </a:bodyPr>
          <a:lstStyle/>
          <a:p>
            <a:endParaRPr/>
          </a:p>
        </p:txBody>
      </p:sp>
      <p:sp>
        <p:nvSpPr>
          <p:cNvPr id="11" name="CAPA_DIAGONAL">
            <a:extLst>
              <a:ext uri="{FF2B5EF4-FFF2-40B4-BE49-F238E27FC236}">
                <a16:creationId xmlns:a16="http://schemas.microsoft.com/office/drawing/2014/main" id="{5184D2B4-B05B-F92A-FDA5-6478B7B4E375}"/>
              </a:ext>
            </a:extLst>
          </p:cNvPr>
          <p:cNvSpPr>
            <a:spLocks noGrp="1"/>
          </p:cNvSpPr>
          <p:nvPr/>
        </p:nvSpPr>
        <p:spPr>
          <a:xfrm>
            <a:off x="4015740" y="0"/>
            <a:ext cx="2857500" cy="6858000"/>
          </a:xfrm>
          <a:prstGeom prst="parallelogram">
            <a:avLst/>
          </a:prstGeom>
          <a:solidFill>
            <a:srgbClr val="FFFFFF"/>
          </a:solidFill>
          <a:ln w="9525">
            <a:noFill/>
            <a:prstDash val="solid"/>
          </a:ln>
        </p:spPr>
        <p:txBody>
          <a:bodyPr wrap="square">
            <a:noAutofit/>
          </a:bodyPr>
          <a:lstStyle/>
          <a:p>
            <a:endParaRPr/>
          </a:p>
        </p:txBody>
      </p:sp>
      <p:sp>
        <p:nvSpPr>
          <p:cNvPr id="14" name="TITULO">
            <a:extLst>
              <a:ext uri="{FF2B5EF4-FFF2-40B4-BE49-F238E27FC236}">
                <a16:creationId xmlns:a16="http://schemas.microsoft.com/office/drawing/2014/main" id="{1F862A45-DD50-C6A0-29FE-5E53CB98AE09}"/>
              </a:ext>
            </a:extLst>
          </p:cNvPr>
          <p:cNvSpPr>
            <a:spLocks noGrp="1"/>
          </p:cNvSpPr>
          <p:nvPr>
            <p:ph type="title" idx="103" hasCustomPrompt="1"/>
          </p:nvPr>
        </p:nvSpPr>
        <p:spPr>
          <a:xfrm>
            <a:off x="548640" y="2215903"/>
            <a:ext cx="5252358" cy="1213097"/>
          </a:xfrm>
          <a:prstGeom prst="rect">
            <a:avLst/>
          </a:prstGeom>
          <a:noFill/>
        </p:spPr>
        <p:txBody>
          <a:bodyPr wrap="square" lIns="0" tIns="0" rIns="0" bIns="0">
            <a:noAutofit/>
          </a:bodyPr>
          <a:lstStyle>
            <a:lvl1pPr marL="0" indent="0">
              <a:buNone/>
              <a:defRPr sz="4000" b="1">
                <a:solidFill>
                  <a:srgbClr val="B8FF12"/>
                </a:solidFill>
                <a:latin typeface="+mj-lt"/>
              </a:defRPr>
            </a:lvl1pPr>
          </a:lstStyle>
          <a:p>
            <a:pPr marL="0" indent="0">
              <a:lnSpc>
                <a:spcPct val="85000"/>
              </a:lnSpc>
              <a:buNone/>
            </a:pPr>
            <a:r>
              <a:rPr b="1">
                <a:solidFill>
                  <a:srgbClr val="031A10"/>
                </a:solidFill>
              </a:rPr>
              <a:t>Título em uma ou duas linhas</a:t>
            </a:r>
          </a:p>
        </p:txBody>
      </p:sp>
      <p:sp>
        <p:nvSpPr>
          <p:cNvPr id="20" name="CLIENTE_DATA_RESPONSAVEL">
            <a:extLst>
              <a:ext uri="{FF2B5EF4-FFF2-40B4-BE49-F238E27FC236}">
                <a16:creationId xmlns:a16="http://schemas.microsoft.com/office/drawing/2014/main" id="{921532D5-3703-9287-C4CC-D856110A4A71}"/>
              </a:ext>
            </a:extLst>
          </p:cNvPr>
          <p:cNvSpPr>
            <a:spLocks noGrp="1"/>
          </p:cNvSpPr>
          <p:nvPr>
            <p:ph type="body" idx="111" hasCustomPrompt="1"/>
          </p:nvPr>
        </p:nvSpPr>
        <p:spPr>
          <a:xfrm>
            <a:off x="548640" y="4516627"/>
            <a:ext cx="5448399" cy="1756921"/>
          </a:xfrm>
          <a:prstGeom prst="rect">
            <a:avLst/>
          </a:prstGeom>
          <a:noFill/>
        </p:spPr>
        <p:txBody>
          <a:bodyPr wrap="square" lIns="0" tIns="0" rIns="0" bIns="0" anchor="t">
            <a:noAutofit/>
          </a:bodyPr>
          <a:lstStyle>
            <a:lvl1pPr marL="0" indent="0" algn="l">
              <a:lnSpc>
                <a:spcPct val="85000"/>
              </a:lnSpc>
              <a:buNone/>
              <a:defRPr sz="2200">
                <a:solidFill>
                  <a:srgbClr val="031A10"/>
                </a:solidFill>
                <a:latin typeface="Fira Sans"/>
                <a:ea typeface="Fira Sans"/>
                <a:cs typeface="Fira Sans"/>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buNone/>
            </a:pPr>
            <a:r>
              <a:rPr>
                <a:solidFill>
                  <a:srgbClr val="031A10"/>
                </a:solidFill>
                <a:latin typeface="Source Sans 3"/>
                <a:ea typeface="Source Sans 3"/>
                <a:cs typeface="Source Sans 3"/>
              </a:rPr>
              <a:t>[CLIENTE]</a:t>
            </a:r>
          </a:p>
          <a:p>
            <a:pPr marL="0" indent="0">
              <a:buNone/>
            </a:pPr>
            <a:endParaRPr/>
          </a:p>
          <a:p>
            <a:pPr marL="0" indent="0">
              <a:buNone/>
            </a:pPr>
            <a:r>
              <a:rPr>
                <a:solidFill>
                  <a:srgbClr val="031A10"/>
                </a:solidFill>
                <a:latin typeface="Source Sans 3"/>
                <a:ea typeface="Source Sans 3"/>
                <a:cs typeface="Source Sans 3"/>
              </a:rPr>
              <a:t>Apresentação · [DATA]</a:t>
            </a:r>
          </a:p>
          <a:p>
            <a:pPr marL="0" indent="0">
              <a:buNone/>
            </a:pPr>
            <a:r>
              <a:rPr>
                <a:solidFill>
                  <a:srgbClr val="031A10"/>
                </a:solidFill>
                <a:latin typeface="Source Sans 3"/>
                <a:ea typeface="Source Sans 3"/>
                <a:cs typeface="Source Sans 3"/>
              </a:rPr>
              <a:t>Responsável · [NOME]</a:t>
            </a:r>
          </a:p>
        </p:txBody>
      </p:sp>
      <p:sp>
        <p:nvSpPr>
          <p:cNvPr id="22" name="PROJETO_FRENTE">
            <a:extLst>
              <a:ext uri="{FF2B5EF4-FFF2-40B4-BE49-F238E27FC236}">
                <a16:creationId xmlns:a16="http://schemas.microsoft.com/office/drawing/2014/main" id="{382F4F73-B5FC-D300-58AF-4025B729FE17}"/>
              </a:ext>
            </a:extLst>
          </p:cNvPr>
          <p:cNvSpPr>
            <a:spLocks noGrp="1"/>
          </p:cNvSpPr>
          <p:nvPr>
            <p:ph type="body" idx="110" hasCustomPrompt="1"/>
          </p:nvPr>
        </p:nvSpPr>
        <p:spPr>
          <a:xfrm>
            <a:off x="548640" y="3429000"/>
            <a:ext cx="5252358" cy="1213097"/>
          </a:xfrm>
          <a:prstGeom prst="rect">
            <a:avLst/>
          </a:prstGeom>
          <a:noFill/>
        </p:spPr>
        <p:txBody>
          <a:bodyPr wrap="square" lIns="0" tIns="0" rIns="0" bIns="0" anchor="t">
            <a:noAutofit/>
          </a:bodyPr>
          <a:lstStyle>
            <a:lvl1pPr marL="270000" indent="-270000">
              <a:spcAft>
                <a:spcPts val="1200"/>
              </a:spcAft>
              <a:buClr>
                <a:srgbClr val="B8FF12"/>
              </a:buClr>
              <a:buSzPct val="100000"/>
              <a:buFontTx/>
              <a:buNone/>
              <a:defRPr sz="2400" b="0" i="1">
                <a:solidFill>
                  <a:srgbClr val="031A10"/>
                </a:solidFill>
                <a:latin typeface="Fira Sans"/>
                <a:ea typeface="Fira Sans"/>
                <a:cs typeface="Fira Sans"/>
              </a:defRPr>
            </a:lvl1pPr>
            <a:lvl2pPr marL="540000" indent="-270000">
              <a:buClr>
                <a:srgbClr val="90A99B"/>
              </a:buClr>
              <a:buSzPct val="90000"/>
              <a:buFont typeface="Fira Sans"/>
              <a:buChar char="•"/>
              <a:defRPr b="0"/>
            </a:lvl2pPr>
            <a:lvl3pPr marL="810000" indent="-270000">
              <a:spcAft>
                <a:spcPts val="600"/>
              </a:spcAft>
              <a:buClr>
                <a:srgbClr val="90A99B"/>
              </a:buClr>
              <a:buSzPct val="80000"/>
              <a:buFont typeface="Fira Sans"/>
              <a:buChar char="•"/>
              <a:defRPr sz="1800" b="0"/>
            </a:lvl3pPr>
            <a:lvl4pPr marL="1080000" indent="-270000">
              <a:spcAft>
                <a:spcPts val="600"/>
              </a:spcAft>
              <a:buClr>
                <a:srgbClr val="90A99B"/>
              </a:buClr>
              <a:buSzPct val="75000"/>
              <a:buFont typeface="Fira Sans"/>
              <a:buChar char="•"/>
              <a:defRPr sz="1600" b="0"/>
            </a:lvl4pPr>
            <a:lvl5pPr marL="1080000" indent="-270000">
              <a:spcAft>
                <a:spcPts val="600"/>
              </a:spcAft>
              <a:buClr>
                <a:srgbClr val="90A99B"/>
              </a:buClr>
              <a:buSzPct val="75000"/>
              <a:buFont typeface="Fira Sans"/>
              <a:buChar char="•"/>
              <a:defRPr sz="1600" b="0"/>
            </a:lvl5pPr>
            <a:lvl6pPr marL="1080000" indent="-270000">
              <a:spcAft>
                <a:spcPts val="600"/>
              </a:spcAft>
              <a:buClr>
                <a:srgbClr val="90A99B"/>
              </a:buClr>
              <a:buSzPct val="75000"/>
              <a:buFont typeface="Fira Sans"/>
              <a:buChar char="•"/>
              <a:defRPr sz="1600" b="0"/>
            </a:lvl6pPr>
            <a:lvl7pPr marL="1080000" indent="-270000">
              <a:spcAft>
                <a:spcPts val="600"/>
              </a:spcAft>
              <a:buClr>
                <a:srgbClr val="90A99B"/>
              </a:buClr>
              <a:buSzPct val="75000"/>
              <a:buFont typeface="Fira Sans"/>
              <a:buChar char="•"/>
              <a:defRPr sz="1600" b="0"/>
            </a:lvl7pPr>
            <a:lvl8pPr marL="1080000" indent="-270000">
              <a:spcAft>
                <a:spcPts val="600"/>
              </a:spcAft>
              <a:buClr>
                <a:srgbClr val="90A99B"/>
              </a:buClr>
              <a:buSzPct val="75000"/>
              <a:buFont typeface="Fira Sans"/>
              <a:buChar char="•"/>
              <a:defRPr sz="1600" b="0"/>
            </a:lvl8pPr>
            <a:lvl9pPr marL="1080000" indent="-270000">
              <a:spcAft>
                <a:spcPts val="600"/>
              </a:spcAft>
              <a:buClr>
                <a:srgbClr val="90A99B"/>
              </a:buClr>
              <a:buSzPct val="75000"/>
              <a:buFont typeface="Fira Sans"/>
              <a:buChar char="•"/>
              <a:defRPr sz="1600" b="0"/>
            </a:lvl9pPr>
          </a:lstStyle>
          <a:p>
            <a:pPr marL="0" lvl="0" indent="0">
              <a:buNone/>
            </a:pPr>
            <a:r>
              <a:rPr b="0" i="1" spc="-100">
                <a:solidFill>
                  <a:srgbClr val="167B52"/>
                </a:solidFill>
                <a:latin typeface="Source Sans 3"/>
                <a:ea typeface="Source Sans 3"/>
                <a:cs typeface="Source Sans 3"/>
              </a:rPr>
              <a:t>[PROJETO / FRENTE]</a:t>
            </a:r>
          </a:p>
        </p:txBody>
      </p:sp>
      <p:grpSp>
        <p:nvGrpSpPr>
          <p:cNvPr id="19" name="Agrupar 18">
            <a:extLst>
              <a:ext uri="{FF2B5EF4-FFF2-40B4-BE49-F238E27FC236}">
                <a16:creationId xmlns:a16="http://schemas.microsoft.com/office/drawing/2014/main" id="{63BA32B1-AD78-D44A-271F-380CC62195F8}"/>
              </a:ext>
            </a:extLst>
          </p:cNvPr>
          <p:cNvGrpSpPr/>
          <p:nvPr userDrawn="1"/>
        </p:nvGrpSpPr>
        <p:grpSpPr>
          <a:xfrm>
            <a:off x="-52141" y="-113929"/>
            <a:ext cx="3219883" cy="2140021"/>
            <a:chOff x="-52141" y="-113929"/>
            <a:chExt cx="3219883" cy="2140021"/>
          </a:xfrm>
        </p:grpSpPr>
        <p:pic>
          <p:nvPicPr>
            <p:cNvPr id="10" name="Imagem 9">
              <a:extLst>
                <a:ext uri="{FF2B5EF4-FFF2-40B4-BE49-F238E27FC236}">
                  <a16:creationId xmlns:a16="http://schemas.microsoft.com/office/drawing/2014/main" id="{10A1E79A-205A-71B1-8090-7570A2F24605}"/>
                </a:ext>
              </a:extLst>
            </p:cNvPr>
            <p:cNvPicPr>
              <a:picLocks noChangeAspect="1"/>
            </p:cNvPicPr>
            <p:nvPr userDrawn="1"/>
          </p:nvPicPr>
          <p:blipFill>
            <a:blip r:embed="rId2">
              <a:extLst>
                <a:ext uri="{28A0092B-C50C-407E-A947-70E740481C1C}">
                  <a14:useLocalDpi xmlns:a14="http://schemas.microsoft.com/office/drawing/2010/main" val="0"/>
                </a:ext>
              </a:extLst>
            </a:blip>
            <a:srcRect l="45975"/>
            <a:stretch>
              <a:fillRect/>
            </a:stretch>
          </p:blipFill>
          <p:spPr>
            <a:xfrm>
              <a:off x="1524000" y="103185"/>
              <a:ext cx="1643742" cy="1694364"/>
            </a:xfrm>
            <a:prstGeom prst="rect">
              <a:avLst/>
            </a:prstGeom>
            <a:ln>
              <a:noFill/>
            </a:ln>
          </p:spPr>
        </p:pic>
        <p:pic>
          <p:nvPicPr>
            <p:cNvPr id="18" name="Imagem 17">
              <a:extLst>
                <a:ext uri="{FF2B5EF4-FFF2-40B4-BE49-F238E27FC236}">
                  <a16:creationId xmlns:a16="http://schemas.microsoft.com/office/drawing/2014/main" id="{660630B8-4A9E-3B6B-0FDC-B787CF31D4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141" y="-113929"/>
              <a:ext cx="2140021" cy="2140021"/>
            </a:xfrm>
            <a:prstGeom prst="rect">
              <a:avLst/>
            </a:prstGeom>
            <a:ln>
              <a:noFill/>
            </a:ln>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2 · ABERTURA · Divisor de seção" preserve="1">
  <p:cSld name="Seção · Foto">
    <p:spTree>
      <p:nvGrpSpPr>
        <p:cNvPr id="1" name=""/>
        <p:cNvGrpSpPr/>
        <p:nvPr/>
      </p:nvGrpSpPr>
      <p:grpSpPr>
        <a:xfrm>
          <a:off x="0" y="0"/>
          <a:ext cx="0" cy="0"/>
          <a:chOff x="0" y="0"/>
          <a:chExt cx="0" cy="0"/>
        </a:xfrm>
      </p:grpSpPr>
      <p:sp>
        <p:nvSpPr>
          <p:cNvPr id="3" name="SECAO_NUMERO">
            <a:extLst>
              <a:ext uri="{FF2B5EF4-FFF2-40B4-BE49-F238E27FC236}">
                <a16:creationId xmlns:a16="http://schemas.microsoft.com/office/drawing/2014/main" id="{706268CE-92DC-40D9-B943-FF3F86930C64}"/>
              </a:ext>
            </a:extLst>
          </p:cNvPr>
          <p:cNvSpPr>
            <a:spLocks noGrp="1"/>
          </p:cNvSpPr>
          <p:nvPr>
            <p:ph type="body" idx="101" hasCustomPrompt="1"/>
          </p:nvPr>
        </p:nvSpPr>
        <p:spPr>
          <a:xfrm>
            <a:off x="548639" y="1234440"/>
            <a:ext cx="4737600" cy="1417320"/>
          </a:xfrm>
          <a:prstGeom prst="rect">
            <a:avLst/>
          </a:prstGeom>
          <a:noFill/>
        </p:spPr>
        <p:txBody>
          <a:bodyPr wrap="square" lIns="0" tIns="0" rIns="0" bIns="0" anchor="b">
            <a:noAutofit/>
          </a:bodyPr>
          <a:lstStyle>
            <a:lvl1pPr marL="0" indent="0">
              <a:buNone/>
              <a:defRPr sz="5400" b="1">
                <a:solidFill>
                  <a:srgbClr val="B8FF12"/>
                </a:solidFill>
                <a:latin typeface="Fira Sans"/>
                <a:ea typeface="Fira Sans"/>
                <a:cs typeface="Fira Sans"/>
              </a:defRPr>
            </a:lvl1pPr>
            <a:lvl2pPr marL="0" indent="0">
              <a:buNone/>
              <a:defRPr sz="4800" b="1">
                <a:solidFill>
                  <a:srgbClr val="B8FF12"/>
                </a:solidFill>
                <a:latin typeface="Fira Sans"/>
                <a:ea typeface="Fira Sans"/>
                <a:cs typeface="Fira Sans"/>
              </a:defRPr>
            </a:lvl2pPr>
            <a:lvl3pPr marL="0" indent="0">
              <a:buNone/>
              <a:defRPr sz="4800" b="1">
                <a:solidFill>
                  <a:srgbClr val="B8FF12"/>
                </a:solidFill>
                <a:latin typeface="Fira Sans"/>
                <a:ea typeface="Fira Sans"/>
                <a:cs typeface="Fira Sans"/>
              </a:defRPr>
            </a:lvl3pPr>
          </a:lstStyle>
          <a:p>
            <a:pPr marL="0" indent="0">
              <a:lnSpc>
                <a:spcPct val="85000"/>
              </a:lnSpc>
              <a:buNone/>
            </a:pPr>
            <a:r>
              <a:rPr sz="4800" b="1">
                <a:solidFill>
                  <a:srgbClr val="B8FF12"/>
                </a:solidFill>
                <a:latin typeface="Bricolage Grotesque"/>
                <a:ea typeface="Bricolage Grotesque"/>
                <a:cs typeface="Bricolage Grotesque"/>
              </a:rPr>
              <a:t>00.</a:t>
            </a:r>
          </a:p>
        </p:txBody>
      </p:sp>
      <p:sp>
        <p:nvSpPr>
          <p:cNvPr id="4" name="TITULO">
            <a:extLst>
              <a:ext uri="{FF2B5EF4-FFF2-40B4-BE49-F238E27FC236}">
                <a16:creationId xmlns:a16="http://schemas.microsoft.com/office/drawing/2014/main" id="{000E5DDE-F9CA-4084-93C6-C83FF9382F33}"/>
              </a:ext>
            </a:extLst>
          </p:cNvPr>
          <p:cNvSpPr>
            <a:spLocks noGrp="1"/>
          </p:cNvSpPr>
          <p:nvPr>
            <p:ph type="title" idx="102" hasCustomPrompt="1"/>
          </p:nvPr>
        </p:nvSpPr>
        <p:spPr>
          <a:xfrm>
            <a:off x="548639" y="2761488"/>
            <a:ext cx="4737600" cy="1371600"/>
          </a:xfrm>
          <a:prstGeom prst="rect">
            <a:avLst/>
          </a:prstGeom>
          <a:noFill/>
        </p:spPr>
        <p:txBody>
          <a:bodyPr wrap="square" lIns="0" tIns="0" rIns="0" bIns="0" anchor="t">
            <a:noAutofit/>
          </a:bodyPr>
          <a:lstStyle>
            <a:lvl1pPr marL="0" indent="0">
              <a:buNone/>
              <a:defRPr sz="3200" b="1">
                <a:solidFill>
                  <a:srgbClr val="B8FF12"/>
                </a:solidFill>
                <a:latin typeface="+mj-lt"/>
              </a:defRPr>
            </a:lvl1pPr>
            <a:lvl2pPr marL="0" indent="0">
              <a:buNone/>
              <a:defRPr sz="3200" b="1">
                <a:solidFill>
                  <a:srgbClr val="B8FF12"/>
                </a:solidFill>
              </a:defRPr>
            </a:lvl2pPr>
            <a:lvl3pPr marL="0" indent="0">
              <a:buNone/>
              <a:defRPr sz="3200" b="1">
                <a:solidFill>
                  <a:srgbClr val="B8FF12"/>
                </a:solidFill>
              </a:defRPr>
            </a:lvl3pPr>
          </a:lstStyle>
          <a:p>
            <a:pPr marL="0" indent="0">
              <a:lnSpc>
                <a:spcPct val="85000"/>
              </a:lnSpc>
              <a:buNone/>
            </a:pPr>
            <a:r>
              <a:rPr b="1">
                <a:solidFill>
                  <a:srgbClr val="B8FF12"/>
                </a:solidFill>
              </a:rPr>
              <a:t>NOME DA SEÇÃO</a:t>
            </a:r>
          </a:p>
        </p:txBody>
      </p:sp>
      <p:sp>
        <p:nvSpPr>
          <p:cNvPr id="5" name="SECAO_FRASE">
            <a:extLst>
              <a:ext uri="{FF2B5EF4-FFF2-40B4-BE49-F238E27FC236}">
                <a16:creationId xmlns:a16="http://schemas.microsoft.com/office/drawing/2014/main" id="{FBDE1FBE-ADFF-4203-90CB-BAC12AE68DA0}"/>
              </a:ext>
            </a:extLst>
          </p:cNvPr>
          <p:cNvSpPr>
            <a:spLocks noGrp="1"/>
          </p:cNvSpPr>
          <p:nvPr>
            <p:ph type="body" idx="103" hasCustomPrompt="1"/>
          </p:nvPr>
        </p:nvSpPr>
        <p:spPr>
          <a:xfrm>
            <a:off x="548639" y="4407408"/>
            <a:ext cx="4737600" cy="1051560"/>
          </a:xfrm>
          <a:prstGeom prst="rect">
            <a:avLst/>
          </a:prstGeom>
          <a:noFill/>
        </p:spPr>
        <p:txBody>
          <a:bodyPr wrap="square" lIns="0" tIns="0" rIns="0" bIns="0" anchor="t">
            <a:noAutofit/>
          </a:bodyPr>
          <a:lstStyle>
            <a:lvl1pPr marL="0" indent="0">
              <a:buNone/>
              <a:defRPr sz="2000">
                <a:solidFill>
                  <a:srgbClr val="FFFFFF"/>
                </a:solidFill>
                <a:latin typeface="Fira Sans"/>
                <a:ea typeface="Fira Sans"/>
                <a:cs typeface="Fira Sans"/>
              </a:defRPr>
            </a:lvl1pPr>
            <a:lvl2pPr marL="0" indent="0">
              <a:buNone/>
              <a:defRPr sz="2000">
                <a:solidFill>
                  <a:srgbClr val="FFFFFF"/>
                </a:solidFill>
                <a:latin typeface="Fira Sans"/>
                <a:ea typeface="Fira Sans"/>
                <a:cs typeface="Fira Sans"/>
              </a:defRPr>
            </a:lvl2pPr>
            <a:lvl3pPr marL="0" indent="0">
              <a:buNone/>
              <a:defRPr sz="2000">
                <a:solidFill>
                  <a:srgbClr val="FFFFFF"/>
                </a:solidFill>
                <a:latin typeface="Fira Sans"/>
                <a:ea typeface="Fira Sans"/>
                <a:cs typeface="Fira Sans"/>
              </a:defRPr>
            </a:lvl3pPr>
          </a:lstStyle>
          <a:p>
            <a:pPr marL="0" indent="0">
              <a:lnSpc>
                <a:spcPct val="85000"/>
              </a:lnSpc>
              <a:buNone/>
            </a:pPr>
            <a:r>
              <a:rPr sz="2000">
                <a:solidFill>
                  <a:srgbClr val="F2FFF7"/>
                </a:solidFill>
                <a:latin typeface="Source Sans 3"/>
                <a:ea typeface="Source Sans 3"/>
                <a:cs typeface="Source Sans 3"/>
              </a:rPr>
              <a:t>Uma frase que enquadra o que vem nesta seção.</a:t>
            </a:r>
          </a:p>
        </p:txBody>
      </p:sp>
      <p:sp>
        <p:nvSpPr>
          <p:cNvPr id="25" name="NUM_PAGINA">
            <a:extLst>
              <a:ext uri="{FF2B5EF4-FFF2-40B4-BE49-F238E27FC236}">
                <a16:creationId xmlns:a16="http://schemas.microsoft.com/office/drawing/2014/main" id="{A8B864E1-4356-423B-A2F0-2A628B6AFA6B}"/>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F2FFF7"/>
                </a:solidFill>
              </a:rPr>
              <a:t>‹nº›</a:t>
            </a:fld>
            <a:endParaRPr b="0">
              <a:solidFill>
                <a:srgbClr val="F2FFF7"/>
              </a:solidFill>
            </a:endParaRPr>
          </a:p>
        </p:txBody>
      </p:sp>
      <p:pic>
        <p:nvPicPr>
          <p:cNvPr id="31" name="Imagem 20"/>
          <p:cNvPicPr>
            <a:picLocks noChangeAspect="1"/>
          </p:cNvPicPr>
          <p:nvPr/>
        </p:nvPicPr>
        <p:blipFill>
          <a:blip r:embed="rId2"/>
          <a:stretch/>
        </p:blipFill>
        <p:spPr>
          <a:xfrm>
            <a:off x="548640" y="628566"/>
            <a:ext cx="709178" cy="16697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0 · CONTEÚDO · Título no topo" preserve="1">
  <p:cSld name="Conteúdo · 1L">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FCA2ECF2-9506-498A-8743-77A2344608A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dirty="0">
                <a:solidFill>
                  <a:srgbClr val="031A10"/>
                </a:solidFill>
              </a:rPr>
              <a:t>NN · NOME DA SEÇÃO</a:t>
            </a:r>
          </a:p>
        </p:txBody>
      </p:sp>
      <p:sp>
        <p:nvSpPr>
          <p:cNvPr id="3" name="TITULO">
            <a:extLst>
              <a:ext uri="{FF2B5EF4-FFF2-40B4-BE49-F238E27FC236}">
                <a16:creationId xmlns:a16="http://schemas.microsoft.com/office/drawing/2014/main" id="{021B83F2-6CE6-443B-BADE-3048E18FEBA8}"/>
              </a:ext>
            </a:extLst>
          </p:cNvPr>
          <p:cNvSpPr>
            <a:spLocks noGrp="1"/>
          </p:cNvSpPr>
          <p:nvPr>
            <p:ph type="title" idx="101" hasCustomPrompt="1"/>
          </p:nvPr>
        </p:nvSpPr>
        <p:spPr>
          <a:xfrm>
            <a:off x="548792"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dirty="0" err="1">
                <a:solidFill>
                  <a:srgbClr val="031A10"/>
                </a:solidFill>
              </a:rPr>
              <a:t>Título</a:t>
            </a:r>
            <a:r>
              <a:rPr b="1" dirty="0">
                <a:solidFill>
                  <a:srgbClr val="031A10"/>
                </a:solidFill>
              </a:rPr>
              <a:t> da </a:t>
            </a:r>
            <a:r>
              <a:rPr b="1" dirty="0" err="1">
                <a:solidFill>
                  <a:srgbClr val="031A10"/>
                </a:solidFill>
              </a:rPr>
              <a:t>página</a:t>
            </a:r>
            <a:r>
              <a:rPr b="1" dirty="0">
                <a:solidFill>
                  <a:srgbClr val="031A10"/>
                </a:solidFill>
              </a:rPr>
              <a:t> </a:t>
            </a:r>
            <a:r>
              <a:rPr b="1" dirty="0" err="1">
                <a:solidFill>
                  <a:srgbClr val="031A10"/>
                </a:solidFill>
              </a:rPr>
              <a:t>em</a:t>
            </a:r>
            <a:r>
              <a:rPr b="1" dirty="0">
                <a:solidFill>
                  <a:srgbClr val="031A10"/>
                </a:solidFill>
              </a:rPr>
              <a:t> </a:t>
            </a:r>
            <a:r>
              <a:rPr b="1" dirty="0" err="1">
                <a:solidFill>
                  <a:srgbClr val="031A10"/>
                </a:solidFill>
              </a:rPr>
              <a:t>uma</a:t>
            </a:r>
            <a:r>
              <a:rPr b="1" dirty="0">
                <a:solidFill>
                  <a:srgbClr val="031A10"/>
                </a:solidFill>
              </a:rPr>
              <a:t> </a:t>
            </a:r>
            <a:r>
              <a:rPr b="1" dirty="0" err="1">
                <a:solidFill>
                  <a:srgbClr val="031A10"/>
                </a:solidFill>
              </a:rPr>
              <a:t>linha</a:t>
            </a:r>
            <a:endParaRPr b="1" dirty="0">
              <a:solidFill>
                <a:srgbClr val="031A10"/>
              </a:solidFill>
            </a:endParaRPr>
          </a:p>
        </p:txBody>
      </p:sp>
      <p:sp>
        <p:nvSpPr>
          <p:cNvPr id="4" name="SUBTITULO">
            <a:extLst>
              <a:ext uri="{FF2B5EF4-FFF2-40B4-BE49-F238E27FC236}">
                <a16:creationId xmlns:a16="http://schemas.microsoft.com/office/drawing/2014/main" id="{3A39EAAC-FCDA-4EEA-B89E-249283852FC2}"/>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spcAft>
                <a:spcPts val="800"/>
              </a:spcAft>
              <a:buNone/>
            </a:pPr>
            <a:r>
              <a:rPr b="0" spc="-100" dirty="0" err="1">
                <a:solidFill>
                  <a:srgbClr val="031A10"/>
                </a:solidFill>
              </a:rPr>
              <a:t>Subtítulo</a:t>
            </a:r>
            <a:r>
              <a:rPr b="0" spc="-100" dirty="0">
                <a:solidFill>
                  <a:srgbClr val="031A10"/>
                </a:solidFill>
              </a:rPr>
              <a:t> de </a:t>
            </a:r>
            <a:r>
              <a:rPr b="0" spc="-100" dirty="0" err="1">
                <a:solidFill>
                  <a:srgbClr val="031A10"/>
                </a:solidFill>
              </a:rPr>
              <a:t>apoio</a:t>
            </a:r>
            <a:r>
              <a:rPr b="0" spc="-100" dirty="0">
                <a:solidFill>
                  <a:srgbClr val="031A10"/>
                </a:solidFill>
              </a:rPr>
              <a:t> </a:t>
            </a:r>
            <a:r>
              <a:rPr b="0" spc="-100" dirty="0" err="1">
                <a:solidFill>
                  <a:srgbClr val="031A10"/>
                </a:solidFill>
              </a:rPr>
              <a:t>em</a:t>
            </a:r>
            <a:r>
              <a:rPr b="0" spc="-100" dirty="0">
                <a:solidFill>
                  <a:srgbClr val="031A10"/>
                </a:solidFill>
              </a:rPr>
              <a:t> </a:t>
            </a:r>
            <a:r>
              <a:rPr b="0" spc="-100" dirty="0" err="1">
                <a:solidFill>
                  <a:srgbClr val="031A10"/>
                </a:solidFill>
              </a:rPr>
              <a:t>uma</a:t>
            </a:r>
            <a:r>
              <a:rPr b="0" spc="-100" dirty="0">
                <a:solidFill>
                  <a:srgbClr val="031A10"/>
                </a:solidFill>
              </a:rPr>
              <a:t> </a:t>
            </a:r>
            <a:r>
              <a:rPr b="0" spc="-100" dirty="0" err="1">
                <a:solidFill>
                  <a:srgbClr val="031A10"/>
                </a:solidFill>
              </a:rPr>
              <a:t>linha</a:t>
            </a:r>
            <a:endParaRPr b="0" spc="-100" dirty="0">
              <a:solidFill>
                <a:srgbClr val="031A10"/>
              </a:solidFill>
            </a:endParaRPr>
          </a:p>
        </p:txBody>
      </p:sp>
      <p:sp>
        <p:nvSpPr>
          <p:cNvPr id="5" name="CORPO">
            <a:extLst>
              <a:ext uri="{FF2B5EF4-FFF2-40B4-BE49-F238E27FC236}">
                <a16:creationId xmlns:a16="http://schemas.microsoft.com/office/drawing/2014/main" id="{931671E9-5748-4CA9-BFDA-76524BA7C990}"/>
              </a:ext>
            </a:extLst>
          </p:cNvPr>
          <p:cNvSpPr>
            <a:spLocks noGrp="1"/>
          </p:cNvSpPr>
          <p:nvPr>
            <p:ph type="body" idx="103" hasCustomPrompt="1"/>
          </p:nvPr>
        </p:nvSpPr>
        <p:spPr>
          <a:xfrm>
            <a:off x="548640" y="1800000"/>
            <a:ext cx="11094415"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ADBE4EC0-39E5-489B-9A46-E81ACED9C051}"/>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2" name="Shape 0">
            <a:extLst>
              <a:ext uri="{FF2B5EF4-FFF2-40B4-BE49-F238E27FC236}">
                <a16:creationId xmlns:a16="http://schemas.microsoft.com/office/drawing/2014/main" id="{060CBBBD-69EF-79E2-C005-D719E6F3E5EA}"/>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3B3618B7-C809-E78C-7DB6-2841635E3B09}"/>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t>[CLIENTE] · [PROJETO] · [MÊS/ANO] · Retail Media FC · Confidencial</a:t>
            </a:r>
            <a:endParaRPr/>
          </a:p>
        </p:txBody>
      </p:sp>
      <p:grpSp>
        <p:nvGrpSpPr>
          <p:cNvPr id="23" name="Agrupar 22">
            <a:extLst>
              <a:ext uri="{FF2B5EF4-FFF2-40B4-BE49-F238E27FC236}">
                <a16:creationId xmlns:a16="http://schemas.microsoft.com/office/drawing/2014/main" id="{1AB3EA70-6855-06B7-B598-341875FEEFD8}"/>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92E474AD-C2E5-D6D1-E5E7-C888C6CC2B7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52A8E420-286C-5394-490C-EC1009CEE632}"/>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3">
              <a:extLst>
                <a:ext uri="{FF2B5EF4-FFF2-40B4-BE49-F238E27FC236}">
                  <a16:creationId xmlns:a16="http://schemas.microsoft.com/office/drawing/2014/main" id="{81756D77-71E9-908A-1F08-73D3DA6D4220}"/>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PX5">
              <a:extLst>
                <a:ext uri="{FF2B5EF4-FFF2-40B4-BE49-F238E27FC236}">
                  <a16:creationId xmlns:a16="http://schemas.microsoft.com/office/drawing/2014/main" id="{BC11047F-D554-4155-E0FD-F5A57475A55A}"/>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PX6">
              <a:extLst>
                <a:ext uri="{FF2B5EF4-FFF2-40B4-BE49-F238E27FC236}">
                  <a16:creationId xmlns:a16="http://schemas.microsoft.com/office/drawing/2014/main" id="{0D6C2CBB-32FD-72AB-E75D-77872EEF35D4}"/>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21" name="Imagem 20">
            <a:extLst>
              <a:ext uri="{FF2B5EF4-FFF2-40B4-BE49-F238E27FC236}">
                <a16:creationId xmlns:a16="http://schemas.microsoft.com/office/drawing/2014/main" id="{BC5C1FFB-C073-3799-3C4C-C0AA20BC2E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1 · CONTEÚDO · Título em duas linhas" preserve="1">
  <p:cSld name="Conteúdo · 2L">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56978D97-93BB-4B61-A4C9-15C07FF8FD59}"/>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B9145D43-6A37-41A1-9DD5-ED69495E840D}"/>
              </a:ext>
            </a:extLst>
          </p:cNvPr>
          <p:cNvSpPr>
            <a:spLocks noGrp="1"/>
          </p:cNvSpPr>
          <p:nvPr>
            <p:ph type="title" idx="101" hasCustomPrompt="1"/>
          </p:nvPr>
        </p:nvSpPr>
        <p:spPr>
          <a:xfrm>
            <a:off x="548640" y="658368"/>
            <a:ext cx="11094415" cy="9601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até duas linhas</a:t>
            </a:r>
          </a:p>
        </p:txBody>
      </p:sp>
      <p:sp>
        <p:nvSpPr>
          <p:cNvPr id="4" name="SUBTITULO">
            <a:extLst>
              <a:ext uri="{FF2B5EF4-FFF2-40B4-BE49-F238E27FC236}">
                <a16:creationId xmlns:a16="http://schemas.microsoft.com/office/drawing/2014/main" id="{4F2C3BBA-C94A-4803-A6CD-F9B346FABA5A}"/>
              </a:ext>
            </a:extLst>
          </p:cNvPr>
          <p:cNvSpPr>
            <a:spLocks noGrp="1"/>
          </p:cNvSpPr>
          <p:nvPr>
            <p:ph type="body" idx="102" hasCustomPrompt="1"/>
          </p:nvPr>
        </p:nvSpPr>
        <p:spPr>
          <a:xfrm>
            <a:off x="548792" y="17007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b="0" spc="-100">
                <a:solidFill>
                  <a:srgbClr val="031A10"/>
                </a:solidFill>
              </a:rPr>
              <a:t>Subtítulo de apoio em uma linha</a:t>
            </a:r>
          </a:p>
        </p:txBody>
      </p:sp>
      <p:sp>
        <p:nvSpPr>
          <p:cNvPr id="5" name="CORPO">
            <a:extLst>
              <a:ext uri="{FF2B5EF4-FFF2-40B4-BE49-F238E27FC236}">
                <a16:creationId xmlns:a16="http://schemas.microsoft.com/office/drawing/2014/main" id="{220837B6-4884-41AD-8A88-53942B07E993}"/>
              </a:ext>
            </a:extLst>
          </p:cNvPr>
          <p:cNvSpPr>
            <a:spLocks noGrp="1"/>
          </p:cNvSpPr>
          <p:nvPr>
            <p:ph type="body" idx="103" hasCustomPrompt="1"/>
          </p:nvPr>
        </p:nvSpPr>
        <p:spPr>
          <a:xfrm>
            <a:off x="548640" y="2505456"/>
            <a:ext cx="11094415" cy="36393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34FEA22F-04E6-4153-801D-207616C09036}"/>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2" name="Shape 0">
            <a:extLst>
              <a:ext uri="{FF2B5EF4-FFF2-40B4-BE49-F238E27FC236}">
                <a16:creationId xmlns:a16="http://schemas.microsoft.com/office/drawing/2014/main" id="{630F6BD2-61DF-E0E3-41FA-5A6E5EF56F9A}"/>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solidFill>
                  <a:srgbClr val="031A10"/>
                </a:solidFill>
              </a:rPr>
              <a:t>[CLIENTE] · [PROJETO] · [MÊS/ANO] · Retail Media FC · Confidencial</a:t>
            </a:r>
            <a:endParaRPr/>
          </a:p>
        </p:txBody>
      </p:sp>
      <p:grpSp>
        <p:nvGrpSpPr>
          <p:cNvPr id="20" name="Agrupar 19">
            <a:extLst>
              <a:ext uri="{FF2B5EF4-FFF2-40B4-BE49-F238E27FC236}">
                <a16:creationId xmlns:a16="http://schemas.microsoft.com/office/drawing/2014/main" id="{A12DA5A7-88C7-46E6-AA61-CE5BB82F1028}"/>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6698A5AE-E7EC-48B0-F3A6-C8833EBB8D2D}"/>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A3B28953-E3FD-4ED7-B731-FFAF6FDE8655}"/>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3">
              <a:extLst>
                <a:ext uri="{FF2B5EF4-FFF2-40B4-BE49-F238E27FC236}">
                  <a16:creationId xmlns:a16="http://schemas.microsoft.com/office/drawing/2014/main" id="{0D1CF139-2D81-CF72-6861-2461DFDC0A96}"/>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PX5">
              <a:extLst>
                <a:ext uri="{FF2B5EF4-FFF2-40B4-BE49-F238E27FC236}">
                  <a16:creationId xmlns:a16="http://schemas.microsoft.com/office/drawing/2014/main" id="{7FDFCD6D-F343-774F-3A6F-923729245777}"/>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PX6">
              <a:extLst>
                <a:ext uri="{FF2B5EF4-FFF2-40B4-BE49-F238E27FC236}">
                  <a16:creationId xmlns:a16="http://schemas.microsoft.com/office/drawing/2014/main" id="{0685CE49-003F-18B3-E7B3-29FAE36B38A9}"/>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22" name="Imagem 21">
            <a:extLst>
              <a:ext uri="{FF2B5EF4-FFF2-40B4-BE49-F238E27FC236}">
                <a16:creationId xmlns:a16="http://schemas.microsoft.com/office/drawing/2014/main" id="{662912C8-6FEE-1406-D1C7-1C688385F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2 · CONTEÚDO · Texto amplo" preserve="1">
  <p:cSld name="Conteúdo · Texto">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F58DF9B7-73DE-4DCC-A6AF-C5D85977A75F}"/>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A14BE3E2-145A-41CD-A16D-842A033FC6DB}"/>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CORPO">
            <a:extLst>
              <a:ext uri="{FF2B5EF4-FFF2-40B4-BE49-F238E27FC236}">
                <a16:creationId xmlns:a16="http://schemas.microsoft.com/office/drawing/2014/main" id="{B78D5BAF-4BDD-4E9D-B0B4-FD986E741A1C}"/>
              </a:ext>
            </a:extLst>
          </p:cNvPr>
          <p:cNvSpPr>
            <a:spLocks noGrp="1"/>
          </p:cNvSpPr>
          <p:nvPr>
            <p:ph type="body" idx="102" hasCustomPrompt="1"/>
          </p:nvPr>
        </p:nvSpPr>
        <p:spPr>
          <a:xfrm>
            <a:off x="548640" y="1435608"/>
            <a:ext cx="11094415" cy="4709160"/>
          </a:xfrm>
          <a:prstGeom prst="rect">
            <a:avLst/>
          </a:prstGeom>
          <a:noFill/>
        </p:spPr>
        <p:txBody>
          <a:bodyPr wrap="square" lIns="0" tIns="0" rIns="0" bIns="0">
            <a:noAutofit/>
          </a:bodyPr>
          <a:lstStyle>
            <a:lvl1pPr marL="0" indent="0" algn="l">
              <a:lnSpc>
                <a:spcPct val="122000"/>
              </a:lnSpc>
              <a:spcAft>
                <a:spcPts val="1000"/>
              </a:spcAft>
              <a:buNone/>
              <a:defRPr sz="2400" i="1">
                <a:solidFill>
                  <a:srgbClr val="031A10"/>
                </a:solidFill>
                <a:latin typeface="+mn-lt"/>
              </a:defRPr>
            </a:lvl1pPr>
          </a:lstStyle>
          <a:p>
            <a:pPr marL="0" indent="0">
              <a:lnSpc>
                <a:spcPct val="100000"/>
              </a:lnSpc>
              <a:spcAft>
                <a:spcPts val="600"/>
              </a:spcAft>
              <a:buNone/>
            </a:pPr>
            <a:r>
              <a:rPr>
                <a:solidFill>
                  <a:srgbClr val="031A10"/>
                </a:solidFill>
              </a:rPr>
              <a:t>Corpo do texto · clique e edite. Níveis: 20 / 18 / 16 / 14 pt.</a:t>
            </a:r>
          </a:p>
        </p:txBody>
      </p:sp>
      <p:sp>
        <p:nvSpPr>
          <p:cNvPr id="25" name="NUM_PAGINA">
            <a:extLst>
              <a:ext uri="{FF2B5EF4-FFF2-40B4-BE49-F238E27FC236}">
                <a16:creationId xmlns:a16="http://schemas.microsoft.com/office/drawing/2014/main" id="{D9CB0CB4-CBFF-47AA-8F4C-24C786A4396A}"/>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1" name="Shape 0">
            <a:extLst>
              <a:ext uri="{FF2B5EF4-FFF2-40B4-BE49-F238E27FC236}">
                <a16:creationId xmlns:a16="http://schemas.microsoft.com/office/drawing/2014/main" id="{468A6514-E316-F445-C2A1-83E261733587}"/>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5" name="RODAPE">
            <a:extLst>
              <a:ext uri="{FF2B5EF4-FFF2-40B4-BE49-F238E27FC236}">
                <a16:creationId xmlns:a16="http://schemas.microsoft.com/office/drawing/2014/main" id="{438F07F6-221B-BC3F-55D9-839351B24B4A}"/>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solidFill>
                  <a:srgbClr val="031A10"/>
                </a:solidFill>
              </a:rPr>
              <a:t>[CLIENTE] · [PROJETO] · [MÊS/ANO] · Retail Media FC · Confidencial</a:t>
            </a:r>
            <a:endParaRPr/>
          </a:p>
        </p:txBody>
      </p:sp>
      <p:grpSp>
        <p:nvGrpSpPr>
          <p:cNvPr id="5" name="Agrupar 4">
            <a:extLst>
              <a:ext uri="{FF2B5EF4-FFF2-40B4-BE49-F238E27FC236}">
                <a16:creationId xmlns:a16="http://schemas.microsoft.com/office/drawing/2014/main" id="{86995256-A2C7-C5CF-6512-EFE2AE2889EF}"/>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FB8CCCC6-216E-195D-9952-2508685517BD}"/>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6CDF6FA0-5CF8-1AAA-1933-BE25F360D7B9}"/>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2B20D804-E717-4D10-ADE9-DA15202C7862}"/>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9EDCAADA-C042-709B-341B-876AE69565B0}"/>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BD330B19-05D0-689B-8DE4-92FD94C0B3BF}"/>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3" name="Imagem 12">
            <a:extLst>
              <a:ext uri="{FF2B5EF4-FFF2-40B4-BE49-F238E27FC236}">
                <a16:creationId xmlns:a16="http://schemas.microsoft.com/office/drawing/2014/main" id="{84EF4BCF-FCA0-E4EB-B94D-ACF9FC461C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3 · CONTEÚDO · Duas colunas" preserve="1">
  <p:cSld name="Conteúdo · 2Col">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36E08D3E-500A-41C5-A41A-3AC83357A859}"/>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66D26F78-1362-4139-91C1-FE33F8E4B898}"/>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SUBTITULO">
            <a:extLst>
              <a:ext uri="{FF2B5EF4-FFF2-40B4-BE49-F238E27FC236}">
                <a16:creationId xmlns:a16="http://schemas.microsoft.com/office/drawing/2014/main" id="{C95D3640-271C-41FB-9CB6-4F2BB1AF1B82}"/>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b="0" spc="-100">
                <a:solidFill>
                  <a:srgbClr val="031A10"/>
                </a:solidFill>
              </a:rPr>
              <a:t>Subtítulo de apoio em uma linha</a:t>
            </a:r>
          </a:p>
        </p:txBody>
      </p:sp>
      <p:sp>
        <p:nvSpPr>
          <p:cNvPr id="5" name="CORPO">
            <a:extLst>
              <a:ext uri="{FF2B5EF4-FFF2-40B4-BE49-F238E27FC236}">
                <a16:creationId xmlns:a16="http://schemas.microsoft.com/office/drawing/2014/main" id="{F67B9245-1C68-4369-8F9E-8F92777657B5}"/>
              </a:ext>
            </a:extLst>
          </p:cNvPr>
          <p:cNvSpPr>
            <a:spLocks noGrp="1"/>
          </p:cNvSpPr>
          <p:nvPr>
            <p:ph type="body" idx="103" hasCustomPrompt="1"/>
          </p:nvPr>
        </p:nvSpPr>
        <p:spPr>
          <a:xfrm>
            <a:off x="548640" y="1800000"/>
            <a:ext cx="5304892"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22000"/>
              </a:lnSpc>
              <a:spcAft>
                <a:spcPts val="1000"/>
              </a:spcAft>
              <a:buNone/>
            </a:pPr>
            <a:r>
              <a:rPr sz="2000">
                <a:solidFill>
                  <a:srgbClr val="031A10"/>
                </a:solidFill>
                <a:latin typeface="Newsreader"/>
                <a:ea typeface="Newsreader"/>
                <a:cs typeface="Newsreader"/>
              </a:rPr>
              <a:t>Coluna da esquerda · clique e edite.</a:t>
            </a:r>
          </a:p>
        </p:txBody>
      </p:sp>
      <p:sp>
        <p:nvSpPr>
          <p:cNvPr id="6" name="CORPO_2">
            <a:extLst>
              <a:ext uri="{FF2B5EF4-FFF2-40B4-BE49-F238E27FC236}">
                <a16:creationId xmlns:a16="http://schemas.microsoft.com/office/drawing/2014/main" id="{382600F4-AF20-4228-ADED-65EDCA2B9BB4}"/>
              </a:ext>
            </a:extLst>
          </p:cNvPr>
          <p:cNvSpPr>
            <a:spLocks noGrp="1"/>
          </p:cNvSpPr>
          <p:nvPr>
            <p:ph type="body" idx="104" hasCustomPrompt="1"/>
          </p:nvPr>
        </p:nvSpPr>
        <p:spPr>
          <a:xfrm>
            <a:off x="6338164" y="1800000"/>
            <a:ext cx="5304892"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Newsreader"/>
                <a:ea typeface="Newsreader"/>
                <a:cs typeface="Newsreader"/>
              </a:rPr>
              <a:t>Coluna da direita · clique e edite.</a:t>
            </a:r>
          </a:p>
        </p:txBody>
      </p:sp>
      <p:sp>
        <p:nvSpPr>
          <p:cNvPr id="25" name="NUM_PAGINA">
            <a:extLst>
              <a:ext uri="{FF2B5EF4-FFF2-40B4-BE49-F238E27FC236}">
                <a16:creationId xmlns:a16="http://schemas.microsoft.com/office/drawing/2014/main" id="{2E3CE361-C5A8-44DC-A8E7-B20CD30E55F0}"/>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3" name="Shape 0">
            <a:extLst>
              <a:ext uri="{FF2B5EF4-FFF2-40B4-BE49-F238E27FC236}">
                <a16:creationId xmlns:a16="http://schemas.microsoft.com/office/drawing/2014/main" id="{1A8A79EB-4A9B-5E74-F289-2548277DFFF3}"/>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7" name="RODAPE">
            <a:extLst>
              <a:ext uri="{FF2B5EF4-FFF2-40B4-BE49-F238E27FC236}">
                <a16:creationId xmlns:a16="http://schemas.microsoft.com/office/drawing/2014/main" id="{DC9987EC-AFCC-2024-8B34-FAE59D14DB6D}"/>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solidFill>
                  <a:srgbClr val="031A10"/>
                </a:solidFill>
              </a:rPr>
              <a:t>[CLIENTE] · [PROJETO] · [MÊS/ANO] · Retail Media FC · Confidencial</a:t>
            </a:r>
            <a:endParaRPr/>
          </a:p>
        </p:txBody>
      </p:sp>
      <p:grpSp>
        <p:nvGrpSpPr>
          <p:cNvPr id="7" name="Agrupar 6">
            <a:extLst>
              <a:ext uri="{FF2B5EF4-FFF2-40B4-BE49-F238E27FC236}">
                <a16:creationId xmlns:a16="http://schemas.microsoft.com/office/drawing/2014/main" id="{833CF7A0-A1DF-3617-24D3-00D45D9777DD}"/>
              </a:ext>
            </a:extLst>
          </p:cNvPr>
          <p:cNvGrpSpPr/>
          <p:nvPr userDrawn="1"/>
        </p:nvGrpSpPr>
        <p:grpSpPr>
          <a:xfrm>
            <a:off x="0" y="0"/>
            <a:ext cx="840000" cy="840000"/>
            <a:chOff x="0" y="0"/>
            <a:chExt cx="840000" cy="840000"/>
          </a:xfrm>
        </p:grpSpPr>
        <p:sp>
          <p:nvSpPr>
            <p:cNvPr id="8" name="PX1">
              <a:extLst>
                <a:ext uri="{FF2B5EF4-FFF2-40B4-BE49-F238E27FC236}">
                  <a16:creationId xmlns:a16="http://schemas.microsoft.com/office/drawing/2014/main" id="{A4F50B6F-5116-A8E3-5448-57B3DD408DD1}"/>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A9BCE8E6-28D2-741C-0152-D9EE3ACA78E1}"/>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4246D19A-2C56-E838-7E9E-563062019970}"/>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42C42B65-0F2B-234A-D99F-B23E7C0E0B16}"/>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FBD153A1-48AA-BAD8-776A-BE4ACDB4B1CA}"/>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5" name="Imagem 14">
            <a:extLst>
              <a:ext uri="{FF2B5EF4-FFF2-40B4-BE49-F238E27FC236}">
                <a16:creationId xmlns:a16="http://schemas.microsoft.com/office/drawing/2014/main" id="{3AA8EAAF-CC73-431F-201D-1EF6648B71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5 · CONTEÚDO · Imagem e texto" preserve="1" userDrawn="1">
  <p:cSld name="Conteúdo · ImgTxt">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C061DE18-F5B7-41BB-A951-01AAEA44070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D58C17BC-13A8-410F-A8D1-7CF8B4CA3E12}"/>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SUBTITULO">
            <a:extLst>
              <a:ext uri="{FF2B5EF4-FFF2-40B4-BE49-F238E27FC236}">
                <a16:creationId xmlns:a16="http://schemas.microsoft.com/office/drawing/2014/main" id="{3A91D09C-0EB9-4C7F-9BB8-0E6B06C9B577}"/>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b="0" spc="-100">
                <a:solidFill>
                  <a:srgbClr val="031A10"/>
                </a:solidFill>
              </a:rPr>
              <a:t>Subtítulo de apoio em uma linha</a:t>
            </a:r>
          </a:p>
        </p:txBody>
      </p:sp>
      <p:sp>
        <p:nvSpPr>
          <p:cNvPr id="5" name="Shape 0">
            <a:extLst>
              <a:ext uri="{FF2B5EF4-FFF2-40B4-BE49-F238E27FC236}">
                <a16:creationId xmlns:a16="http://schemas.microsoft.com/office/drawing/2014/main" id="{3A4BF054-DC90-49AB-BAB2-30D26C79D640}"/>
              </a:ext>
            </a:extLst>
          </p:cNvPr>
          <p:cNvSpPr>
            <a:spLocks noGrp="1"/>
          </p:cNvSpPr>
          <p:nvPr/>
        </p:nvSpPr>
        <p:spPr>
          <a:xfrm>
            <a:off x="548640" y="6464808"/>
            <a:ext cx="11091672" cy="0"/>
          </a:xfrm>
          <a:prstGeom prst="rect">
            <a:avLst/>
          </a:prstGeom>
          <a:solidFill>
            <a:srgbClr val="F2FFF7"/>
          </a:solidFill>
        </p:spPr>
        <p:txBody>
          <a:bodyPr wrap="square" lIns="90000" tIns="90000" rIns="90000" bIns="90000">
            <a:noAutofit/>
          </a:bodyPr>
          <a:lstStyle/>
          <a:p>
            <a:pPr marL="0" indent="0">
              <a:buNone/>
            </a:pPr>
            <a:endParaRPr/>
          </a:p>
        </p:txBody>
      </p:sp>
      <p:sp>
        <p:nvSpPr>
          <p:cNvPr id="6" name="CORPO">
            <a:extLst>
              <a:ext uri="{FF2B5EF4-FFF2-40B4-BE49-F238E27FC236}">
                <a16:creationId xmlns:a16="http://schemas.microsoft.com/office/drawing/2014/main" id="{3C95F698-5BAE-4278-872E-7D27CE61DDF6}"/>
              </a:ext>
            </a:extLst>
          </p:cNvPr>
          <p:cNvSpPr>
            <a:spLocks noGrp="1"/>
          </p:cNvSpPr>
          <p:nvPr>
            <p:ph idx="104"/>
          </p:nvPr>
        </p:nvSpPr>
        <p:spPr>
          <a:xfrm>
            <a:off x="548640" y="1800000"/>
            <a:ext cx="5486400" cy="4096512"/>
          </a:xfrm>
          <a:prstGeom prst="rect">
            <a:avLst/>
          </a:prstGeom>
          <a:noFill/>
        </p:spPr>
        <p:txBody>
          <a:bodyPr wrap="square" lIns="0" tIns="0" rIns="0" bIns="0">
            <a:noAutofit/>
          </a:bodyPr>
          <a:lstStyle>
            <a:lvl1pPr marL="0" indent="0">
              <a:buNone/>
              <a:defRPr>
                <a:latin typeface="Fira Sans"/>
                <a:ea typeface="Fira Sans"/>
                <a:cs typeface="Fira Sans"/>
              </a:defRPr>
            </a:lvl1pPr>
          </a:lstStyle>
          <a:p>
            <a:pPr marL="0" indent="0">
              <a:buNone/>
            </a:pPr>
            <a:endParaRPr>
              <a:latin typeface="Fira Sans"/>
              <a:ea typeface="Fira Sans"/>
              <a:cs typeface="Fira Sans"/>
            </a:endParaRPr>
          </a:p>
        </p:txBody>
      </p:sp>
      <p:sp>
        <p:nvSpPr>
          <p:cNvPr id="7" name="CORPO_2">
            <a:extLst>
              <a:ext uri="{FF2B5EF4-FFF2-40B4-BE49-F238E27FC236}">
                <a16:creationId xmlns:a16="http://schemas.microsoft.com/office/drawing/2014/main" id="{2ED4F1A5-3376-4D1C-93B0-A9CF18BE7FA8}"/>
              </a:ext>
            </a:extLst>
          </p:cNvPr>
          <p:cNvSpPr>
            <a:spLocks noGrp="1"/>
          </p:cNvSpPr>
          <p:nvPr>
            <p:ph type="body" idx="105" hasCustomPrompt="1"/>
          </p:nvPr>
        </p:nvSpPr>
        <p:spPr>
          <a:xfrm>
            <a:off x="6400800" y="1800000"/>
            <a:ext cx="5242255" cy="4096512"/>
          </a:xfrm>
          <a:prstGeom prst="rect">
            <a:avLst/>
          </a:prstGeom>
          <a:noFill/>
        </p:spPr>
        <p:txBody>
          <a:bodyPr wrap="square" lIns="0" tIns="0" rIns="0" bIns="0">
            <a:noAutofit/>
          </a:bodyPr>
          <a:lstStyle>
            <a:lvl1pPr marL="0" indent="0">
              <a:lnSpc>
                <a:spcPct val="122000"/>
              </a:lnSpc>
              <a:spcAft>
                <a:spcPts val="1000"/>
              </a:spcAft>
              <a:buNone/>
              <a:defRPr sz="2000">
                <a:solidFill>
                  <a:srgbClr val="031A10"/>
                </a:solidFill>
                <a:latin typeface="Fira Sans"/>
                <a:ea typeface="Fira Sans"/>
                <a:cs typeface="Fira Sans"/>
              </a:defRPr>
            </a:lvl1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9DBDD7BD-0F81-4027-8376-794F61E16B08}"/>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4" name="Shape 0">
            <a:extLst>
              <a:ext uri="{FF2B5EF4-FFF2-40B4-BE49-F238E27FC236}">
                <a16:creationId xmlns:a16="http://schemas.microsoft.com/office/drawing/2014/main" id="{96C23111-8B52-576A-5A74-2992505BCF34}"/>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8" name="RODAPE">
            <a:extLst>
              <a:ext uri="{FF2B5EF4-FFF2-40B4-BE49-F238E27FC236}">
                <a16:creationId xmlns:a16="http://schemas.microsoft.com/office/drawing/2014/main" id="{D65DC767-0835-62F8-F299-5FDC92E48798}"/>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solidFill>
                  <a:srgbClr val="031A10"/>
                </a:solidFill>
              </a:rPr>
              <a:t>[CLIENTE] · [PROJETO] · [MÊS/ANO] · Retail Media FC · Confidencial</a:t>
            </a:r>
            <a:endParaRPr/>
          </a:p>
        </p:txBody>
      </p:sp>
      <p:grpSp>
        <p:nvGrpSpPr>
          <p:cNvPr id="8" name="Agrupar 7">
            <a:extLst>
              <a:ext uri="{FF2B5EF4-FFF2-40B4-BE49-F238E27FC236}">
                <a16:creationId xmlns:a16="http://schemas.microsoft.com/office/drawing/2014/main" id="{D2039B41-F4C1-F28E-D3C9-D63C814E6EC5}"/>
              </a:ext>
            </a:extLst>
          </p:cNvPr>
          <p:cNvGrpSpPr/>
          <p:nvPr userDrawn="1"/>
        </p:nvGrpSpPr>
        <p:grpSpPr>
          <a:xfrm>
            <a:off x="0" y="0"/>
            <a:ext cx="840000" cy="840000"/>
            <a:chOff x="0" y="0"/>
            <a:chExt cx="840000" cy="840000"/>
          </a:xfrm>
        </p:grpSpPr>
        <p:sp>
          <p:nvSpPr>
            <p:cNvPr id="9" name="PX1">
              <a:extLst>
                <a:ext uri="{FF2B5EF4-FFF2-40B4-BE49-F238E27FC236}">
                  <a16:creationId xmlns:a16="http://schemas.microsoft.com/office/drawing/2014/main" id="{D909D5AE-070E-B4CF-993B-A560BCC7939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2">
              <a:extLst>
                <a:ext uri="{FF2B5EF4-FFF2-40B4-BE49-F238E27FC236}">
                  <a16:creationId xmlns:a16="http://schemas.microsoft.com/office/drawing/2014/main" id="{344B2A70-2CF4-676C-D1E6-3329E80DECFE}"/>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3">
              <a:extLst>
                <a:ext uri="{FF2B5EF4-FFF2-40B4-BE49-F238E27FC236}">
                  <a16:creationId xmlns:a16="http://schemas.microsoft.com/office/drawing/2014/main" id="{47F23EF7-A932-CFAE-844E-2CAB9C800F18}"/>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5">
              <a:extLst>
                <a:ext uri="{FF2B5EF4-FFF2-40B4-BE49-F238E27FC236}">
                  <a16:creationId xmlns:a16="http://schemas.microsoft.com/office/drawing/2014/main" id="{CC9FC43E-CB31-927C-6F10-1CDF3F79D467}"/>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6">
              <a:extLst>
                <a:ext uri="{FF2B5EF4-FFF2-40B4-BE49-F238E27FC236}">
                  <a16:creationId xmlns:a16="http://schemas.microsoft.com/office/drawing/2014/main" id="{063025A9-9979-2BD2-0A52-373643742429}"/>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6" name="Imagem 15">
            <a:extLst>
              <a:ext uri="{FF2B5EF4-FFF2-40B4-BE49-F238E27FC236}">
                <a16:creationId xmlns:a16="http://schemas.microsoft.com/office/drawing/2014/main" id="{73255947-792A-225A-CC45-EE9511841F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0 · ÊNFASE · Texto em fundo escuro" preserve="1">
  <p:cSld name="Capa · Grafite">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866F0F4F-30BB-43ED-A243-E93166ED67CB}"/>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B8FF12"/>
                </a:solidFill>
                <a:latin typeface="+mj-lt"/>
              </a:defRPr>
            </a:lvl1pPr>
          </a:lstStyle>
          <a:p>
            <a:pPr marL="0" indent="0">
              <a:buNone/>
            </a:pPr>
            <a:r>
              <a:rPr b="0">
                <a:solidFill>
                  <a:srgbClr val="F2FFF7"/>
                </a:solidFill>
              </a:rPr>
              <a:t>NN · NOME DA SEÇÃO</a:t>
            </a:r>
          </a:p>
        </p:txBody>
      </p:sp>
      <p:sp>
        <p:nvSpPr>
          <p:cNvPr id="3" name="TITULO">
            <a:extLst>
              <a:ext uri="{FF2B5EF4-FFF2-40B4-BE49-F238E27FC236}">
                <a16:creationId xmlns:a16="http://schemas.microsoft.com/office/drawing/2014/main" id="{9E38FC62-F0B3-45B6-895F-471A06959106}"/>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FFFFFF"/>
                </a:solidFill>
                <a:latin typeface="+mj-lt"/>
              </a:defRPr>
            </a:lvl1pPr>
          </a:lstStyle>
          <a:p>
            <a:pPr marL="0" indent="0">
              <a:lnSpc>
                <a:spcPct val="85000"/>
              </a:lnSpc>
              <a:buNone/>
            </a:pPr>
            <a:r>
              <a:rPr b="1">
                <a:solidFill>
                  <a:srgbClr val="B8FF12"/>
                </a:solidFill>
              </a:rPr>
              <a:t>Título da página em uma linha</a:t>
            </a:r>
          </a:p>
        </p:txBody>
      </p:sp>
      <p:sp>
        <p:nvSpPr>
          <p:cNvPr id="4" name="SUBTITULO">
            <a:extLst>
              <a:ext uri="{FF2B5EF4-FFF2-40B4-BE49-F238E27FC236}">
                <a16:creationId xmlns:a16="http://schemas.microsoft.com/office/drawing/2014/main" id="{7FD15EE3-7A71-4C57-8C4F-AB81FE8FA7B6}"/>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b="0" spc="-100">
                <a:solidFill>
                  <a:srgbClr val="B8FF12"/>
                </a:solidFill>
              </a:rPr>
              <a:t>Subtítulo de apoio em uma linha</a:t>
            </a:r>
          </a:p>
        </p:txBody>
      </p:sp>
      <p:sp>
        <p:nvSpPr>
          <p:cNvPr id="5" name="CORPO">
            <a:extLst>
              <a:ext uri="{FF2B5EF4-FFF2-40B4-BE49-F238E27FC236}">
                <a16:creationId xmlns:a16="http://schemas.microsoft.com/office/drawing/2014/main" id="{34CBD7D0-880C-46D5-B6E2-A0B188831670}"/>
              </a:ext>
            </a:extLst>
          </p:cNvPr>
          <p:cNvSpPr>
            <a:spLocks noGrp="1"/>
          </p:cNvSpPr>
          <p:nvPr>
            <p:ph type="body" idx="103" hasCustomPrompt="1"/>
          </p:nvPr>
        </p:nvSpPr>
        <p:spPr>
          <a:xfrm>
            <a:off x="548640" y="1800000"/>
            <a:ext cx="11094415"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B8FF12"/>
              </a:buClr>
              <a:buSzPct val="100000"/>
              <a:buFont typeface="Fira Sans"/>
              <a:buChar char="•"/>
              <a:defRPr sz="2400" b="0">
                <a:solidFill>
                  <a:srgbClr val="F2FFF7"/>
                </a:solidFill>
                <a:latin typeface="Fira Sans"/>
                <a:ea typeface="Fira Sans"/>
                <a:cs typeface="Fira Sans"/>
              </a:defRPr>
            </a:lvl1pPr>
            <a:lvl2pPr marL="540000" indent="-270000" algn="l">
              <a:lnSpc>
                <a:spcPct val="110000"/>
              </a:lnSpc>
              <a:spcBef>
                <a:spcPts val="0"/>
              </a:spcBef>
              <a:spcAft>
                <a:spcPts val="800"/>
              </a:spcAft>
              <a:buClr>
                <a:srgbClr val="90A99B"/>
              </a:buClr>
              <a:buSzPct val="90000"/>
              <a:buFont typeface="Fira Sans"/>
              <a:buChar char="•"/>
              <a:defRPr sz="2000" b="0">
                <a:solidFill>
                  <a:srgbClr val="F2FFF7"/>
                </a:solidFill>
                <a:latin typeface="Fira Sans"/>
                <a:ea typeface="Fira Sans"/>
                <a:cs typeface="Fira Sans"/>
              </a:defRPr>
            </a:lvl2pPr>
            <a:lvl3pPr marL="810000" indent="-270000" algn="l">
              <a:lnSpc>
                <a:spcPct val="110000"/>
              </a:lnSpc>
              <a:spcBef>
                <a:spcPts val="0"/>
              </a:spcBef>
              <a:spcAft>
                <a:spcPts val="600"/>
              </a:spcAft>
              <a:buClr>
                <a:srgbClr val="90A99B"/>
              </a:buClr>
              <a:buSzPct val="80000"/>
              <a:buFont typeface="Fira Sans"/>
              <a:buChar char="•"/>
              <a:defRPr sz="1800" b="0">
                <a:solidFill>
                  <a:srgbClr val="F2FFF7"/>
                </a:solidFill>
                <a:latin typeface="Fira Sans"/>
                <a:ea typeface="Fira Sans"/>
                <a:cs typeface="Fira Sans"/>
              </a:defRPr>
            </a:lvl3pPr>
            <a:lvl4pPr marL="1080000" indent="-270000" algn="l">
              <a:lnSpc>
                <a:spcPct val="110000"/>
              </a:lnSpc>
              <a:spcBef>
                <a:spcPts val="0"/>
              </a:spcBef>
              <a:spcAft>
                <a:spcPts val="600"/>
              </a:spcAft>
              <a:buClr>
                <a:srgbClr val="90A99B"/>
              </a:buClr>
              <a:buSzPct val="75000"/>
              <a:buFont typeface="Fira Sans"/>
              <a:buChar char="•"/>
              <a:defRPr sz="1600" b="0">
                <a:solidFill>
                  <a:srgbClr val="F2FFF7"/>
                </a:solidFill>
                <a:latin typeface="Fira Sans"/>
                <a:ea typeface="Fira Sans"/>
                <a:cs typeface="Fira Sans"/>
              </a:defRPr>
            </a:lvl4pPr>
          </a:lstStyle>
          <a:p>
            <a:pPr marL="0" indent="0">
              <a:lnSpc>
                <a:spcPct val="100000"/>
              </a:lnSpc>
              <a:spcAft>
                <a:spcPts val="600"/>
              </a:spcAft>
              <a:buNone/>
            </a:pPr>
            <a:r>
              <a:rPr sz="2000">
                <a:solidFill>
                  <a:srgbClr val="F2FFF7"/>
                </a:solidFill>
                <a:latin typeface="Newsreader"/>
                <a:ea typeface="Newsreader"/>
                <a:cs typeface="Newsreader"/>
              </a:rPr>
              <a:t>Corpo do texto · clique e edite. Níveis: 20 / 18 / 16 / 14 pt.</a:t>
            </a:r>
          </a:p>
        </p:txBody>
      </p:sp>
      <p:sp>
        <p:nvSpPr>
          <p:cNvPr id="6" name="Shape 0">
            <a:extLst>
              <a:ext uri="{FF2B5EF4-FFF2-40B4-BE49-F238E27FC236}">
                <a16:creationId xmlns:a16="http://schemas.microsoft.com/office/drawing/2014/main" id="{AFD38544-DE2B-4B35-87A1-32A852BEF923}"/>
              </a:ext>
            </a:extLst>
          </p:cNvPr>
          <p:cNvSpPr>
            <a:spLocks noGrp="1"/>
          </p:cNvSpPr>
          <p:nvPr/>
        </p:nvSpPr>
        <p:spPr>
          <a:xfrm>
            <a:off x="548640" y="6464808"/>
            <a:ext cx="11091672" cy="0"/>
          </a:xfrm>
          <a:prstGeom prst="line">
            <a:avLst/>
          </a:prstGeom>
          <a:noFill/>
          <a:ln w="9525">
            <a:solidFill>
              <a:srgbClr val="031A10"/>
            </a:solidFill>
            <a:prstDash val="solid"/>
          </a:ln>
        </p:spPr>
        <p:txBody>
          <a:bodyPr wrap="square" lIns="0" tIns="0" rIns="0" bIns="0">
            <a:noAutofit/>
          </a:bodyPr>
          <a:lstStyle/>
          <a:p>
            <a:pPr marL="0" indent="0">
              <a:buNone/>
            </a:pPr>
            <a:endParaRPr/>
          </a:p>
        </p:txBody>
      </p:sp>
      <p:sp>
        <p:nvSpPr>
          <p:cNvPr id="25" name="NUM_PAGINA">
            <a:extLst>
              <a:ext uri="{FF2B5EF4-FFF2-40B4-BE49-F238E27FC236}">
                <a16:creationId xmlns:a16="http://schemas.microsoft.com/office/drawing/2014/main" id="{A4FB30C6-1C4F-4480-A0D4-99B3690D8798}"/>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F2FFF7"/>
                </a:solidFill>
              </a:rPr>
              <a:t>‹nº›</a:t>
            </a:fld>
            <a:endParaRPr b="0">
              <a:solidFill>
                <a:srgbClr val="F2FFF7"/>
              </a:solidFill>
            </a:endParaRPr>
          </a:p>
        </p:txBody>
      </p:sp>
      <p:sp>
        <p:nvSpPr>
          <p:cNvPr id="14" name="Shape 0">
            <a:extLst>
              <a:ext uri="{FF2B5EF4-FFF2-40B4-BE49-F238E27FC236}">
                <a16:creationId xmlns:a16="http://schemas.microsoft.com/office/drawing/2014/main" id="{BA62A2DE-3343-3008-E0A6-3F62A8202308}"/>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8" name="RODAPE">
            <a:extLst>
              <a:ext uri="{FF2B5EF4-FFF2-40B4-BE49-F238E27FC236}">
                <a16:creationId xmlns:a16="http://schemas.microsoft.com/office/drawing/2014/main" id="{F73AC789-689D-FD6D-7079-C89432286193}"/>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F2FFF7"/>
                </a:solidFill>
                <a:latin typeface="+mj-lt"/>
              </a:defRPr>
            </a:lvl1pPr>
          </a:lstStyle>
          <a:p>
            <a:r>
              <a:rPr lang="pt-BR">
                <a:solidFill>
                  <a:srgbClr val="F2FFF7"/>
                </a:solidFill>
              </a:rPr>
              <a:t>[CLIENTE] · [PROJETO] · [MÊS/ANO] · Retail Media FC · Confidencial</a:t>
            </a:r>
            <a:endParaRPr>
              <a:solidFill>
                <a:srgbClr val="F2FFF7"/>
              </a:solidFill>
            </a:endParaRPr>
          </a:p>
        </p:txBody>
      </p:sp>
      <p:grpSp>
        <p:nvGrpSpPr>
          <p:cNvPr id="7" name="Agrupar 6">
            <a:extLst>
              <a:ext uri="{FF2B5EF4-FFF2-40B4-BE49-F238E27FC236}">
                <a16:creationId xmlns:a16="http://schemas.microsoft.com/office/drawing/2014/main" id="{CA32ACC6-3A96-92FB-5B9F-925EF4D34EF9}"/>
              </a:ext>
            </a:extLst>
          </p:cNvPr>
          <p:cNvGrpSpPr/>
          <p:nvPr userDrawn="1"/>
        </p:nvGrpSpPr>
        <p:grpSpPr>
          <a:xfrm>
            <a:off x="0" y="0"/>
            <a:ext cx="840000" cy="840000"/>
            <a:chOff x="0" y="0"/>
            <a:chExt cx="840000" cy="840000"/>
          </a:xfrm>
        </p:grpSpPr>
        <p:sp>
          <p:nvSpPr>
            <p:cNvPr id="8" name="PX1">
              <a:extLst>
                <a:ext uri="{FF2B5EF4-FFF2-40B4-BE49-F238E27FC236}">
                  <a16:creationId xmlns:a16="http://schemas.microsoft.com/office/drawing/2014/main" id="{B66D385E-21E6-1001-1EA8-69232111082F}"/>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E9CC19BC-18CA-43F8-A18F-2BB4D8C6D923}"/>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30E7E25B-B5E1-0735-536D-2767D80E54C1}"/>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6F46F2CE-2ECD-1575-C321-4250786F79DF}"/>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9CFA09EA-4050-C87E-46E9-540F9D464617}"/>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5" name="Imagem 14">
            <a:extLst>
              <a:ext uri="{FF2B5EF4-FFF2-40B4-BE49-F238E27FC236}">
                <a16:creationId xmlns:a16="http://schemas.microsoft.com/office/drawing/2014/main" id="{9F1C9C6C-4DCD-1E39-FB23-1327F6D5F61C}"/>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4 · ÊNFASE · Pergunta para discussão" preserve="1">
  <p:cSld name="Conteúdo · Pergunta">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60B03638-B935-4ED6-AFE9-CD9DC414D86D}"/>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B8FF12"/>
                </a:solidFill>
                <a:latin typeface="+mj-lt"/>
              </a:defRPr>
            </a:lvl1pPr>
          </a:lstStyle>
          <a:p>
            <a:pPr marL="0" indent="0">
              <a:buNone/>
            </a:pPr>
            <a:r>
              <a:rPr b="0">
                <a:solidFill>
                  <a:srgbClr val="F2FFF7"/>
                </a:solidFill>
              </a:rPr>
              <a:t>NN · NOME DA SEÇÃO</a:t>
            </a:r>
          </a:p>
        </p:txBody>
      </p:sp>
      <p:sp>
        <p:nvSpPr>
          <p:cNvPr id="3" name="TITULO">
            <a:extLst>
              <a:ext uri="{FF2B5EF4-FFF2-40B4-BE49-F238E27FC236}">
                <a16:creationId xmlns:a16="http://schemas.microsoft.com/office/drawing/2014/main" id="{EBE314BA-345D-4658-99F0-71A8924AE197}"/>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FFFFFF"/>
                </a:solidFill>
                <a:latin typeface="+mj-lt"/>
              </a:defRPr>
            </a:lvl1pPr>
          </a:lstStyle>
          <a:p>
            <a:pPr marL="0" indent="0">
              <a:lnSpc>
                <a:spcPct val="85000"/>
              </a:lnSpc>
              <a:buNone/>
            </a:pPr>
            <a:r>
              <a:rPr b="1">
                <a:solidFill>
                  <a:srgbClr val="B8FF12"/>
                </a:solidFill>
              </a:rPr>
              <a:t>Título da página em uma linha</a:t>
            </a:r>
          </a:p>
        </p:txBody>
      </p:sp>
      <p:sp>
        <p:nvSpPr>
          <p:cNvPr id="6" name="Shape 0">
            <a:extLst>
              <a:ext uri="{FF2B5EF4-FFF2-40B4-BE49-F238E27FC236}">
                <a16:creationId xmlns:a16="http://schemas.microsoft.com/office/drawing/2014/main" id="{8BBA3F20-124F-4A73-91AD-912EA696F766}"/>
              </a:ext>
            </a:extLst>
          </p:cNvPr>
          <p:cNvSpPr>
            <a:spLocks noGrp="1"/>
          </p:cNvSpPr>
          <p:nvPr/>
        </p:nvSpPr>
        <p:spPr>
          <a:xfrm>
            <a:off x="548640" y="6464808"/>
            <a:ext cx="11091672" cy="0"/>
          </a:xfrm>
          <a:prstGeom prst="line">
            <a:avLst/>
          </a:prstGeom>
          <a:noFill/>
          <a:ln w="9525">
            <a:solidFill>
              <a:srgbClr val="031A10"/>
            </a:solidFill>
            <a:prstDash val="solid"/>
          </a:ln>
        </p:spPr>
        <p:txBody>
          <a:bodyPr wrap="square" lIns="0" tIns="0" rIns="0" bIns="0">
            <a:noAutofit/>
          </a:bodyPr>
          <a:lstStyle/>
          <a:p>
            <a:pPr marL="0" indent="0">
              <a:buNone/>
            </a:pPr>
            <a:endParaRPr/>
          </a:p>
        </p:txBody>
      </p:sp>
      <p:sp>
        <p:nvSpPr>
          <p:cNvPr id="25" name="NUM_PAGINA">
            <a:extLst>
              <a:ext uri="{FF2B5EF4-FFF2-40B4-BE49-F238E27FC236}">
                <a16:creationId xmlns:a16="http://schemas.microsoft.com/office/drawing/2014/main" id="{6F3D2058-91DB-4566-B3C1-89BE613A29DE}"/>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F2FFF7"/>
                </a:solidFill>
              </a:rPr>
              <a:t>‹nº›</a:t>
            </a:fld>
            <a:endParaRPr b="0">
              <a:solidFill>
                <a:srgbClr val="F2FFF7"/>
              </a:solidFill>
            </a:endParaRPr>
          </a:p>
        </p:txBody>
      </p:sp>
      <p:sp>
        <p:nvSpPr>
          <p:cNvPr id="14" name="Shape 0">
            <a:extLst>
              <a:ext uri="{FF2B5EF4-FFF2-40B4-BE49-F238E27FC236}">
                <a16:creationId xmlns:a16="http://schemas.microsoft.com/office/drawing/2014/main" id="{BA62A2DE-3343-3008-E0A6-3F62A8202308}"/>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8" name="RODAPE">
            <a:extLst>
              <a:ext uri="{FF2B5EF4-FFF2-40B4-BE49-F238E27FC236}">
                <a16:creationId xmlns:a16="http://schemas.microsoft.com/office/drawing/2014/main" id="{F73AC789-689D-FD6D-7079-C89432286193}"/>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F2FFF7"/>
                </a:solidFill>
                <a:latin typeface="+mj-lt"/>
              </a:defRPr>
            </a:lvl1pPr>
          </a:lstStyle>
          <a:p>
            <a:r>
              <a:rPr lang="pt-BR">
                <a:solidFill>
                  <a:srgbClr val="F2FFF7"/>
                </a:solidFill>
              </a:rPr>
              <a:t>[CLIENTE] · [PROJETO] · [MÊS/ANO] · Retail Media FC · Confidencial</a:t>
            </a:r>
            <a:endParaRPr>
              <a:solidFill>
                <a:srgbClr val="F2FFF7"/>
              </a:solidFill>
            </a:endParaRPr>
          </a:p>
        </p:txBody>
      </p:sp>
      <p:sp>
        <p:nvSpPr>
          <p:cNvPr id="26" name="CORPO">
            <a:extLst>
              <a:ext uri="{FF2B5EF4-FFF2-40B4-BE49-F238E27FC236}">
                <a16:creationId xmlns:a16="http://schemas.microsoft.com/office/drawing/2014/main" id="{124995C0-17D2-4FCD-AD76-CC7640E369E4}"/>
              </a:ext>
            </a:extLst>
          </p:cNvPr>
          <p:cNvSpPr>
            <a:spLocks noGrp="1"/>
          </p:cNvSpPr>
          <p:nvPr>
            <p:ph type="body" idx="110"/>
          </p:nvPr>
        </p:nvSpPr>
        <p:spPr>
          <a:xfrm>
            <a:off x="548640" y="1800000"/>
            <a:ext cx="10241280" cy="2103120"/>
          </a:xfrm>
          <a:prstGeom prst="rect">
            <a:avLst/>
          </a:prstGeom>
        </p:spPr>
        <p:txBody>
          <a:bodyPr wrap="square" lIns="0" tIns="0" rIns="0" bIns="0" anchor="t">
            <a:noAutofit/>
          </a:bodyPr>
          <a:lstStyle>
            <a:lvl1pPr marL="0" indent="0">
              <a:lnSpc>
                <a:spcPct val="95000"/>
              </a:lnSpc>
              <a:buNone/>
              <a:defRPr sz="4000" b="1">
                <a:solidFill>
                  <a:srgbClr val="FFFFFF"/>
                </a:solidFill>
                <a:latin typeface="Fira Sans"/>
                <a:ea typeface="Fira Sans"/>
                <a:cs typeface="Fira Sans"/>
              </a:defRPr>
            </a:lvl1pPr>
          </a:lstStyle>
          <a:p>
            <a:pPr marL="0" indent="0" algn="l">
              <a:lnSpc>
                <a:spcPct val="95000"/>
              </a:lnSpc>
              <a:spcBef>
                <a:spcPts val="0"/>
              </a:spcBef>
              <a:spcAft>
                <a:spcPts val="0"/>
              </a:spcAft>
              <a:buNone/>
            </a:pPr>
            <a:r>
              <a:rPr sz="4000" b="1">
                <a:solidFill>
                  <a:srgbClr val="B8FF12"/>
                </a:solidFill>
                <a:latin typeface="Bricolage Grotesque"/>
                <a:ea typeface="Bricolage Grotesque"/>
                <a:cs typeface="Bricolage Grotesque"/>
              </a:rPr>
              <a:t>A pergunta que abre a discussão, em uma ou duas linhas</a:t>
            </a:r>
          </a:p>
        </p:txBody>
      </p:sp>
      <p:sp>
        <p:nvSpPr>
          <p:cNvPr id="27" name="CORPO_2">
            <a:extLst>
              <a:ext uri="{FF2B5EF4-FFF2-40B4-BE49-F238E27FC236}">
                <a16:creationId xmlns:a16="http://schemas.microsoft.com/office/drawing/2014/main" id="{17E3F42F-C7F3-42F2-AB0E-FFA543F51152}"/>
              </a:ext>
            </a:extLst>
          </p:cNvPr>
          <p:cNvSpPr>
            <a:spLocks noGrp="1"/>
          </p:cNvSpPr>
          <p:nvPr>
            <p:ph type="body" idx="111"/>
          </p:nvPr>
        </p:nvSpPr>
        <p:spPr>
          <a:xfrm>
            <a:off x="548640" y="4617720"/>
            <a:ext cx="10241280" cy="1188720"/>
          </a:xfrm>
          <a:prstGeom prst="rect">
            <a:avLst/>
          </a:prstGeom>
        </p:spPr>
        <p:txBody>
          <a:bodyPr wrap="square" lIns="0" tIns="0" rIns="0" bIns="0" anchor="t">
            <a:noAutofit/>
          </a:bodyPr>
          <a:lstStyle>
            <a:lvl1pPr marL="182880" indent="-182880">
              <a:buClr>
                <a:srgbClr val="62D6A4"/>
              </a:buClr>
              <a:buChar char="•"/>
              <a:defRPr sz="1600">
                <a:solidFill>
                  <a:srgbClr val="62D6A4"/>
                </a:solidFill>
                <a:latin typeface="Fira Sans"/>
                <a:ea typeface="Fira Sans"/>
                <a:cs typeface="Fira Sans"/>
              </a:defRPr>
            </a:lvl1pPr>
          </a:lstStyle>
          <a:p>
            <a:pPr marL="182880" indent="-182880" algn="l">
              <a:lnSpc>
                <a:spcPct val="100000"/>
              </a:lnSpc>
              <a:spcBef>
                <a:spcPts val="0"/>
              </a:spcBef>
              <a:spcAft>
                <a:spcPts val="600"/>
              </a:spcAft>
              <a:buNone/>
            </a:pPr>
            <a:r>
              <a:rPr sz="1600">
                <a:solidFill>
                  <a:srgbClr val="F2FFF7"/>
                </a:solidFill>
                <a:latin typeface="Newsreader"/>
                <a:ea typeface="Newsreader"/>
                <a:cs typeface="Newsreader"/>
              </a:rPr>
              <a:t>Como responder: quem fala, por quanto tempo, em que ordem.</a:t>
            </a:r>
          </a:p>
          <a:p>
            <a:pPr marL="182880" indent="-182880" algn="l">
              <a:lnSpc>
                <a:spcPct val="100000"/>
              </a:lnSpc>
              <a:spcBef>
                <a:spcPts val="0"/>
              </a:spcBef>
              <a:spcAft>
                <a:spcPts val="600"/>
              </a:spcAft>
              <a:buNone/>
            </a:pPr>
            <a:r>
              <a:rPr sz="1600">
                <a:solidFill>
                  <a:srgbClr val="F2FFF7"/>
                </a:solidFill>
                <a:latin typeface="Newsreader"/>
                <a:ea typeface="Newsreader"/>
                <a:cs typeface="Newsreader"/>
              </a:rPr>
              <a:t>O que você quer ouvir e o que vai fazer com as respostas.</a:t>
            </a:r>
          </a:p>
        </p:txBody>
      </p:sp>
      <p:grpSp>
        <p:nvGrpSpPr>
          <p:cNvPr id="4" name="Agrupar 3">
            <a:extLst>
              <a:ext uri="{FF2B5EF4-FFF2-40B4-BE49-F238E27FC236}">
                <a16:creationId xmlns:a16="http://schemas.microsoft.com/office/drawing/2014/main" id="{CF48ECDE-4E90-81D5-4029-646A3871D63B}"/>
              </a:ext>
            </a:extLst>
          </p:cNvPr>
          <p:cNvGrpSpPr/>
          <p:nvPr userDrawn="1"/>
        </p:nvGrpSpPr>
        <p:grpSpPr>
          <a:xfrm>
            <a:off x="0" y="0"/>
            <a:ext cx="840000" cy="840000"/>
            <a:chOff x="0" y="0"/>
            <a:chExt cx="840000" cy="840000"/>
          </a:xfrm>
        </p:grpSpPr>
        <p:sp>
          <p:nvSpPr>
            <p:cNvPr id="5" name="PX1">
              <a:extLst>
                <a:ext uri="{FF2B5EF4-FFF2-40B4-BE49-F238E27FC236}">
                  <a16:creationId xmlns:a16="http://schemas.microsoft.com/office/drawing/2014/main" id="{CCECF0D1-47BC-8DAC-C8A0-CDA715CA3672}"/>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A879B3A4-349B-1076-FB6A-0EAA07CD2CE8}"/>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385AF5FD-61B6-D5CE-506A-BD7FC77A2428}"/>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FC4EF37C-DB4D-A85F-75F1-B75D4BB54155}"/>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E9CA2447-DB37-2788-7B7C-EFAC68AA5BA9}"/>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2" name="Imagem 11">
            <a:extLst>
              <a:ext uri="{FF2B5EF4-FFF2-40B4-BE49-F238E27FC236}">
                <a16:creationId xmlns:a16="http://schemas.microsoft.com/office/drawing/2014/main" id="{2FB73944-279B-DD79-75A2-0AB8F2BB93AB}"/>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9 · ENCERRAMENTO · Obrigado" preserve="1">
  <p:cSld name="Fechamento · Obrigado">
    <p:spTree>
      <p:nvGrpSpPr>
        <p:cNvPr id="1" name=""/>
        <p:cNvGrpSpPr/>
        <p:nvPr/>
      </p:nvGrpSpPr>
      <p:grpSpPr>
        <a:xfrm>
          <a:off x="0" y="0"/>
          <a:ext cx="0" cy="0"/>
          <a:chOff x="0" y="0"/>
          <a:chExt cx="0" cy="0"/>
        </a:xfrm>
      </p:grpSpPr>
      <p:sp>
        <p:nvSpPr>
          <p:cNvPr id="3" name="SECAO_NUMERO">
            <a:extLst>
              <a:ext uri="{FF2B5EF4-FFF2-40B4-BE49-F238E27FC236}">
                <a16:creationId xmlns:a16="http://schemas.microsoft.com/office/drawing/2014/main" id="{AA455188-1218-4C76-AC14-51E98F2A1E83}"/>
              </a:ext>
            </a:extLst>
          </p:cNvPr>
          <p:cNvSpPr>
            <a:spLocks noGrp="1"/>
          </p:cNvSpPr>
          <p:nvPr>
            <p:ph type="body" idx="101" hasCustomPrompt="1"/>
          </p:nvPr>
        </p:nvSpPr>
        <p:spPr>
          <a:xfrm>
            <a:off x="548640" y="1330452"/>
            <a:ext cx="3291840" cy="1143000"/>
          </a:xfrm>
          <a:prstGeom prst="rect">
            <a:avLst/>
          </a:prstGeom>
          <a:noFill/>
        </p:spPr>
        <p:txBody>
          <a:bodyPr wrap="square" lIns="0" tIns="0" rIns="0" bIns="0">
            <a:noAutofit/>
          </a:bodyPr>
          <a:lstStyle>
            <a:lvl1pPr marL="0" indent="0">
              <a:buNone/>
              <a:defRPr sz="4800" b="1">
                <a:solidFill>
                  <a:srgbClr val="167B52"/>
                </a:solidFill>
                <a:latin typeface="Fira Sans"/>
                <a:ea typeface="Fira Sans"/>
                <a:cs typeface="Fira Sans"/>
              </a:defRPr>
            </a:lvl1pPr>
            <a:lvl2pPr marL="0" indent="0">
              <a:buNone/>
              <a:defRPr sz="4800" b="1">
                <a:solidFill>
                  <a:srgbClr val="167B52"/>
                </a:solidFill>
                <a:latin typeface="Fira Sans"/>
                <a:ea typeface="Fira Sans"/>
                <a:cs typeface="Fira Sans"/>
              </a:defRPr>
            </a:lvl2pPr>
            <a:lvl3pPr marL="0" indent="0">
              <a:buNone/>
              <a:defRPr sz="4800" b="1">
                <a:solidFill>
                  <a:srgbClr val="167B52"/>
                </a:solidFill>
                <a:latin typeface="Fira Sans"/>
                <a:ea typeface="Fira Sans"/>
                <a:cs typeface="Fira Sans"/>
              </a:defRPr>
            </a:lvl3pPr>
          </a:lstStyle>
          <a:p>
            <a:pPr marL="0" indent="0">
              <a:lnSpc>
                <a:spcPct val="85000"/>
              </a:lnSpc>
              <a:buNone/>
            </a:pPr>
            <a:r>
              <a:rPr sz="4800" b="1">
                <a:solidFill>
                  <a:srgbClr val="167B52"/>
                </a:solidFill>
                <a:latin typeface="Bricolage Grotesque"/>
                <a:ea typeface="Bricolage Grotesque"/>
                <a:cs typeface="Bricolage Grotesque"/>
              </a:rPr>
              <a:t>00.</a:t>
            </a:r>
          </a:p>
        </p:txBody>
      </p:sp>
      <p:sp>
        <p:nvSpPr>
          <p:cNvPr id="4" name="TITULO">
            <a:extLst>
              <a:ext uri="{FF2B5EF4-FFF2-40B4-BE49-F238E27FC236}">
                <a16:creationId xmlns:a16="http://schemas.microsoft.com/office/drawing/2014/main" id="{4EC2BEFE-EFE0-49A6-9C2A-1B4F11256247}"/>
              </a:ext>
            </a:extLst>
          </p:cNvPr>
          <p:cNvSpPr>
            <a:spLocks noGrp="1"/>
          </p:cNvSpPr>
          <p:nvPr>
            <p:ph type="title" idx="102" hasCustomPrompt="1"/>
          </p:nvPr>
        </p:nvSpPr>
        <p:spPr>
          <a:xfrm>
            <a:off x="548640" y="2231136"/>
            <a:ext cx="4860000" cy="914400"/>
          </a:xfrm>
          <a:prstGeom prst="rect">
            <a:avLst/>
          </a:prstGeom>
          <a:noFill/>
        </p:spPr>
        <p:txBody>
          <a:bodyPr wrap="square" lIns="0" tIns="0" rIns="0" bIns="0">
            <a:noAutofit/>
          </a:bodyPr>
          <a:lstStyle>
            <a:lvl1pPr marL="0" indent="0">
              <a:buNone/>
              <a:defRPr sz="3200" b="1">
                <a:solidFill>
                  <a:srgbClr val="167B52"/>
                </a:solidFill>
                <a:latin typeface="+mj-lt"/>
              </a:defRPr>
            </a:lvl1pPr>
            <a:lvl2pPr marL="0" indent="0">
              <a:buNone/>
              <a:defRPr sz="3200" b="1">
                <a:solidFill>
                  <a:srgbClr val="167B52"/>
                </a:solidFill>
              </a:defRPr>
            </a:lvl2pPr>
            <a:lvl3pPr marL="0" indent="0">
              <a:buNone/>
              <a:defRPr sz="3200" b="1">
                <a:solidFill>
                  <a:srgbClr val="167B52"/>
                </a:solidFill>
              </a:defRPr>
            </a:lvl3pPr>
          </a:lstStyle>
          <a:p>
            <a:pPr marL="0" indent="0">
              <a:lnSpc>
                <a:spcPct val="85000"/>
              </a:lnSpc>
              <a:buNone/>
            </a:pPr>
            <a:r>
              <a:rPr b="1">
                <a:solidFill>
                  <a:srgbClr val="167B52"/>
                </a:solidFill>
              </a:rPr>
              <a:t>NOME DA SEÇÃO</a:t>
            </a:r>
          </a:p>
        </p:txBody>
      </p:sp>
      <p:sp>
        <p:nvSpPr>
          <p:cNvPr id="5" name="SECAO_FRASE">
            <a:extLst>
              <a:ext uri="{FF2B5EF4-FFF2-40B4-BE49-F238E27FC236}">
                <a16:creationId xmlns:a16="http://schemas.microsoft.com/office/drawing/2014/main" id="{FD8DA158-00BB-4033-A1F3-1DBBF90685B0}"/>
              </a:ext>
            </a:extLst>
          </p:cNvPr>
          <p:cNvSpPr>
            <a:spLocks noGrp="1"/>
          </p:cNvSpPr>
          <p:nvPr>
            <p:ph type="body" idx="103" hasCustomPrompt="1"/>
          </p:nvPr>
        </p:nvSpPr>
        <p:spPr>
          <a:xfrm>
            <a:off x="548640" y="2923177"/>
            <a:ext cx="4860000" cy="1325880"/>
          </a:xfrm>
          <a:prstGeom prst="rect">
            <a:avLst/>
          </a:prstGeom>
          <a:noFill/>
        </p:spPr>
        <p:txBody>
          <a:bodyPr wrap="square" lIns="0" tIns="0" rIns="0" bIns="0">
            <a:noAutofit/>
          </a:bodyPr>
          <a:lstStyle>
            <a:lvl1pPr marL="0" indent="0">
              <a:buNone/>
              <a:defRPr sz="2000">
                <a:solidFill>
                  <a:srgbClr val="0D4F34"/>
                </a:solidFill>
                <a:latin typeface="Fira Sans"/>
                <a:ea typeface="Fira Sans"/>
                <a:cs typeface="Fira Sans"/>
              </a:defRPr>
            </a:lvl1pPr>
            <a:lvl2pPr marL="0" indent="0">
              <a:buNone/>
              <a:defRPr sz="2000">
                <a:solidFill>
                  <a:srgbClr val="0D4F34"/>
                </a:solidFill>
                <a:latin typeface="Fira Sans"/>
                <a:ea typeface="Fira Sans"/>
                <a:cs typeface="Fira Sans"/>
              </a:defRPr>
            </a:lvl2pPr>
            <a:lvl3pPr marL="0" indent="0">
              <a:buNone/>
              <a:defRPr sz="2000">
                <a:solidFill>
                  <a:srgbClr val="0D4F34"/>
                </a:solidFill>
                <a:latin typeface="Fira Sans"/>
                <a:ea typeface="Fira Sans"/>
                <a:cs typeface="Fira Sans"/>
              </a:defRPr>
            </a:lvl3pPr>
          </a:lstStyle>
          <a:p>
            <a:pPr marL="0" indent="0">
              <a:lnSpc>
                <a:spcPct val="85000"/>
              </a:lnSpc>
              <a:buNone/>
            </a:pPr>
            <a:r>
              <a:rPr sz="2000">
                <a:solidFill>
                  <a:srgbClr val="0D4F34"/>
                </a:solidFill>
                <a:latin typeface="Source Sans 3"/>
                <a:ea typeface="Source Sans 3"/>
                <a:cs typeface="Source Sans 3"/>
              </a:rPr>
              <a:t>Uma frase que enquadra o que vem nesta seção.</a:t>
            </a:r>
          </a:p>
        </p:txBody>
      </p:sp>
      <p:sp>
        <p:nvSpPr>
          <p:cNvPr id="25" name="NUM_PAGINA">
            <a:extLst>
              <a:ext uri="{FF2B5EF4-FFF2-40B4-BE49-F238E27FC236}">
                <a16:creationId xmlns:a16="http://schemas.microsoft.com/office/drawing/2014/main" id="{ACD7E7D2-9505-493A-90A0-2A68208C77DD}"/>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0D4F34"/>
                </a:solidFill>
              </a:rPr>
              <a:t>‹nº›</a:t>
            </a:fld>
            <a:endParaRPr b="0">
              <a:solidFill>
                <a:srgbClr val="0D4F34"/>
              </a:solidFill>
            </a:endParaRPr>
          </a:p>
        </p:txBody>
      </p:sp>
      <p:pic>
        <p:nvPicPr>
          <p:cNvPr id="31" name="Image 1"/>
          <p:cNvPicPr>
            <a:picLocks noChangeAspect="1"/>
          </p:cNvPicPr>
          <p:nvPr/>
        </p:nvPicPr>
        <p:blipFill>
          <a:blip r:embed="rId2"/>
          <a:stretch/>
        </p:blipFill>
        <p:spPr>
          <a:xfrm>
            <a:off x="548640" y="601221"/>
            <a:ext cx="551290" cy="129804"/>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62 · PROPOSTA · Divisor de seção sólido" preserve="1">
  <p:cSld name="Proposta · Seção">
    <p:spTree>
      <p:nvGrpSpPr>
        <p:cNvPr id="1" name=""/>
        <p:cNvGrpSpPr/>
        <p:nvPr/>
      </p:nvGrpSpPr>
      <p:grpSpPr>
        <a:xfrm>
          <a:off x="0" y="0"/>
          <a:ext cx="0" cy="0"/>
          <a:chOff x="0" y="0"/>
          <a:chExt cx="0" cy="0"/>
        </a:xfrm>
      </p:grpSpPr>
      <p:sp>
        <p:nvSpPr>
          <p:cNvPr id="12" name="LINHA_RODAPE">
            <a:extLst>
              <a:ext uri="{FF2B5EF4-FFF2-40B4-BE49-F238E27FC236}">
                <a16:creationId xmlns:a16="http://schemas.microsoft.com/office/drawing/2014/main" id="{FA86D75A-62BA-4DC7-96CC-A8FF9F9C5D91}"/>
              </a:ext>
            </a:extLst>
          </p:cNvPr>
          <p:cNvSpPr>
            <a:spLocks noGrp="1"/>
          </p:cNvSpPr>
          <p:nvPr/>
        </p:nvSpPr>
        <p:spPr>
          <a:xfrm>
            <a:off x="1143000" y="6606540"/>
            <a:ext cx="9646920" cy="146304"/>
          </a:xfrm>
          <a:prstGeom prst="line">
            <a:avLst/>
          </a:prstGeom>
          <a:noFill/>
          <a:ln w="9525">
            <a:solidFill>
              <a:srgbClr val="167B52"/>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A40A5E9A-822C-4273-A06C-016B8D087B8A}"/>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F2FFF7"/>
                </a:solidFill>
                <a:latin typeface="+mj-lt"/>
              </a:defRPr>
            </a:lvl1pPr>
          </a:lstStyle>
          <a:p>
            <a:r>
              <a:rPr lang="pt-BR">
                <a:solidFill>
                  <a:srgbClr val="F2FFF7"/>
                </a:solidFill>
              </a:rPr>
              <a:t>[CLIENTE] · [PROJETO] · [MÊS/ANO] · Retail Media FC · Confidencial</a:t>
            </a:r>
            <a:endParaRPr>
              <a:solidFill>
                <a:srgbClr val="F2FFF7"/>
              </a:solidFill>
            </a:endParaRPr>
          </a:p>
        </p:txBody>
      </p:sp>
      <p:sp>
        <p:nvSpPr>
          <p:cNvPr id="25" name="NUM_PAGINA">
            <a:extLst>
              <a:ext uri="{FF2B5EF4-FFF2-40B4-BE49-F238E27FC236}">
                <a16:creationId xmlns:a16="http://schemas.microsoft.com/office/drawing/2014/main" id="{F0BA37B9-FDC4-43B0-8B04-A885014B2F71}"/>
              </a:ext>
            </a:extLst>
          </p:cNvPr>
          <p:cNvSpPr>
            <a:spLocks noGrp="1"/>
          </p:cNvSpPr>
          <p:nvPr>
            <p:ph type="sldNum" idx="4294967295"/>
          </p:nvPr>
        </p:nvSpPr>
        <p:spPr>
          <a:xfrm>
            <a:off x="11064240" y="6606540"/>
            <a:ext cx="576072" cy="146304"/>
          </a:xfrm>
          <a:prstGeom prst="rect">
            <a:avLst/>
          </a:prstGeom>
          <a:noFill/>
          <a:ln w="0">
            <a:noFill/>
            <a:prstDash val="solid"/>
          </a:ln>
        </p:spPr>
        <p:txBody>
          <a:bodyPr wrap="square" lIns="0" tIns="0" rIns="0" bIns="0" anchor="ctr">
            <a:noAutofit/>
          </a:bodyPr>
          <a:lstStyle>
            <a:lvl1pPr marL="0" indent="0" algn="r">
              <a:buNone/>
              <a:defRPr sz="900" b="0">
                <a:solidFill>
                  <a:srgbClr val="90A99B"/>
                </a:solidFill>
                <a:latin typeface="+mj-lt"/>
              </a:defRPr>
            </a:lvl1pPr>
          </a:lstStyle>
          <a:p>
            <a:pPr marL="0" indent="0" algn="r">
              <a:buNone/>
            </a:pPr>
            <a:fld id="{F7021451-1387-4CA6-816F-3879F97B5CBC}" type="slidenum">
              <a:rPr b="0">
                <a:solidFill>
                  <a:srgbClr val="F2FFF7"/>
                </a:solidFill>
              </a:rPr>
              <a:t>‹nº›</a:t>
            </a:fld>
            <a:endParaRPr/>
          </a:p>
        </p:txBody>
      </p:sp>
      <p:sp>
        <p:nvSpPr>
          <p:cNvPr id="200" name="REGUA">
            <a:extLst>
              <a:ext uri="{FF2B5EF4-FFF2-40B4-BE49-F238E27FC236}">
                <a16:creationId xmlns:a16="http://schemas.microsoft.com/office/drawing/2014/main" id="{42612183-69DC-4EE1-8990-154C1FAFF8DC}"/>
              </a:ext>
            </a:extLst>
          </p:cNvPr>
          <p:cNvSpPr>
            <a:spLocks noGrp="1"/>
          </p:cNvSpPr>
          <p:nvPr/>
        </p:nvSpPr>
        <p:spPr>
          <a:xfrm>
            <a:off x="5684520" y="2674620"/>
            <a:ext cx="822960" cy="68580"/>
          </a:xfrm>
          <a:prstGeom prst="rect">
            <a:avLst/>
          </a:prstGeom>
          <a:solidFill>
            <a:srgbClr val="B8FF12"/>
          </a:solidFill>
          <a:ln w="0">
            <a:noFill/>
            <a:prstDash val="solid"/>
          </a:ln>
        </p:spPr>
        <p:txBody>
          <a:bodyPr wrap="square" lIns="0" tIns="0" rIns="0" bIns="0">
            <a:noAutofit/>
          </a:bodyPr>
          <a:lstStyle/>
          <a:p>
            <a:endParaRPr/>
          </a:p>
        </p:txBody>
      </p:sp>
      <p:sp>
        <p:nvSpPr>
          <p:cNvPr id="201" name="MOLDURA">
            <a:extLst>
              <a:ext uri="{FF2B5EF4-FFF2-40B4-BE49-F238E27FC236}">
                <a16:creationId xmlns:a16="http://schemas.microsoft.com/office/drawing/2014/main" id="{1C1126DB-0497-4F94-BDF4-9CD6F39022C1}"/>
              </a:ext>
            </a:extLst>
          </p:cNvPr>
          <p:cNvSpPr>
            <a:spLocks noGrp="1"/>
          </p:cNvSpPr>
          <p:nvPr/>
        </p:nvSpPr>
        <p:spPr>
          <a:xfrm>
            <a:off x="3352800" y="2971800"/>
            <a:ext cx="5486400" cy="914400"/>
          </a:xfrm>
          <a:prstGeom prst="rect">
            <a:avLst/>
          </a:prstGeom>
          <a:noFill/>
          <a:ln w="0">
            <a:noFill/>
            <a:prstDash val="solid"/>
          </a:ln>
        </p:spPr>
        <p:txBody>
          <a:bodyPr wrap="square" lIns="0" tIns="0" rIns="0" bIns="0">
            <a:noAutofit/>
          </a:bodyPr>
          <a:lstStyle/>
          <a:p>
            <a:endParaRPr/>
          </a:p>
        </p:txBody>
      </p:sp>
      <p:sp>
        <p:nvSpPr>
          <p:cNvPr id="202" name="ROTULO">
            <a:extLst>
              <a:ext uri="{FF2B5EF4-FFF2-40B4-BE49-F238E27FC236}">
                <a16:creationId xmlns:a16="http://schemas.microsoft.com/office/drawing/2014/main" id="{3483746D-0948-42D3-8F80-20C801D6E5C7}"/>
              </a:ext>
            </a:extLst>
          </p:cNvPr>
          <p:cNvSpPr>
            <a:spLocks noGrp="1"/>
          </p:cNvSpPr>
          <p:nvPr>
            <p:ph type="title" idx="101" hasCustomPrompt="1"/>
          </p:nvPr>
        </p:nvSpPr>
        <p:spPr>
          <a:xfrm>
            <a:off x="3352800" y="2971800"/>
            <a:ext cx="5486400" cy="914400"/>
          </a:xfrm>
          <a:prstGeom prst="rect">
            <a:avLst/>
          </a:prstGeom>
          <a:noFill/>
          <a:ln w="0">
            <a:noFill/>
            <a:prstDash val="solid"/>
          </a:ln>
        </p:spPr>
        <p:txBody>
          <a:bodyPr wrap="square" lIns="0" tIns="0" rIns="0" bIns="0" anchor="ctr">
            <a:noAutofit/>
          </a:bodyPr>
          <a:lstStyle>
            <a:lvl1pPr marL="0" indent="0" algn="ctr">
              <a:buNone/>
              <a:defRPr sz="2000" b="1" spc="200">
                <a:solidFill>
                  <a:srgbClr val="FFFFFF"/>
                </a:solidFill>
                <a:latin typeface="+mj-lt"/>
              </a:defRPr>
            </a:lvl1pPr>
          </a:lstStyle>
          <a:p>
            <a:pPr marL="0" indent="0" algn="ctr">
              <a:buNone/>
            </a:pPr>
            <a:r>
              <a:rPr b="1" spc="200">
                <a:solidFill>
                  <a:srgbClr val="B8FF12"/>
                </a:solidFill>
              </a:rPr>
              <a:t>NOME DA SEÇÃO</a:t>
            </a:r>
          </a:p>
        </p:txBody>
      </p:sp>
      <p:sp>
        <p:nvSpPr>
          <p:cNvPr id="203" name="LEGENDA">
            <a:extLst>
              <a:ext uri="{FF2B5EF4-FFF2-40B4-BE49-F238E27FC236}">
                <a16:creationId xmlns:a16="http://schemas.microsoft.com/office/drawing/2014/main" id="{6CCAE1E0-D3A7-4557-BC1B-EC84D11B07FA}"/>
              </a:ext>
            </a:extLst>
          </p:cNvPr>
          <p:cNvSpPr>
            <a:spLocks noGrp="1"/>
          </p:cNvSpPr>
          <p:nvPr>
            <p:ph type="body" idx="110" hasCustomPrompt="1"/>
          </p:nvPr>
        </p:nvSpPr>
        <p:spPr>
          <a:xfrm>
            <a:off x="3352800" y="4206240"/>
            <a:ext cx="5486400" cy="530352"/>
          </a:xfrm>
          <a:prstGeom prst="rect">
            <a:avLst/>
          </a:prstGeom>
          <a:noFill/>
          <a:ln w="0">
            <a:noFill/>
            <a:prstDash val="solid"/>
          </a:ln>
        </p:spPr>
        <p:txBody>
          <a:bodyPr wrap="square" lIns="0" tIns="0" rIns="0" bIns="0">
            <a:noAutofit/>
          </a:bodyPr>
          <a:lstStyle>
            <a:lvl1pPr marL="0" indent="0" algn="ctr">
              <a:lnSpc>
                <a:spcPct val="110000"/>
              </a:lnSpc>
              <a:buNone/>
              <a:defRPr sz="1400" b="0">
                <a:solidFill>
                  <a:srgbClr val="90A99B"/>
                </a:solidFill>
                <a:latin typeface="Fira Sans"/>
                <a:ea typeface="Fira Sans"/>
                <a:cs typeface="Fira Sans"/>
              </a:defRPr>
            </a:lvl1pPr>
          </a:lstStyle>
          <a:p>
            <a:pPr marL="0" indent="0" algn="ctr">
              <a:lnSpc>
                <a:spcPct val="110000"/>
              </a:lnSpc>
              <a:buNone/>
            </a:pPr>
            <a:r>
              <a:rPr sz="1400" b="0">
                <a:solidFill>
                  <a:srgbClr val="F2FFF7"/>
                </a:solidFill>
                <a:latin typeface="Source Sans 3"/>
                <a:ea typeface="Source Sans 3"/>
                <a:cs typeface="Source Sans 3"/>
              </a:rPr>
              <a:t>Uma frase que enquadra o que vem nesta seção</a:t>
            </a:r>
          </a:p>
        </p:txBody>
      </p:sp>
      <p:grpSp>
        <p:nvGrpSpPr>
          <p:cNvPr id="2" name="Agrupar 1">
            <a:extLst>
              <a:ext uri="{FF2B5EF4-FFF2-40B4-BE49-F238E27FC236}">
                <a16:creationId xmlns:a16="http://schemas.microsoft.com/office/drawing/2014/main" id="{24A02830-D9B4-032D-A9A9-AD57DB5E1A3A}"/>
              </a:ext>
            </a:extLst>
          </p:cNvPr>
          <p:cNvGrpSpPr/>
          <p:nvPr userDrawn="1"/>
        </p:nvGrpSpPr>
        <p:grpSpPr>
          <a:xfrm>
            <a:off x="0" y="0"/>
            <a:ext cx="840000" cy="840000"/>
            <a:chOff x="0" y="0"/>
            <a:chExt cx="840000" cy="840000"/>
          </a:xfrm>
        </p:grpSpPr>
        <p:sp>
          <p:nvSpPr>
            <p:cNvPr id="3" name="PX1">
              <a:extLst>
                <a:ext uri="{FF2B5EF4-FFF2-40B4-BE49-F238E27FC236}">
                  <a16:creationId xmlns:a16="http://schemas.microsoft.com/office/drawing/2014/main" id="{C39BCFB5-858D-267B-BC8F-4DA7C11ADCD6}"/>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PX2">
              <a:extLst>
                <a:ext uri="{FF2B5EF4-FFF2-40B4-BE49-F238E27FC236}">
                  <a16:creationId xmlns:a16="http://schemas.microsoft.com/office/drawing/2014/main" id="{8BE49479-B0D3-D46A-A187-2B4239896A1A}"/>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PX3">
              <a:extLst>
                <a:ext uri="{FF2B5EF4-FFF2-40B4-BE49-F238E27FC236}">
                  <a16:creationId xmlns:a16="http://schemas.microsoft.com/office/drawing/2014/main" id="{5AAB19CB-E331-50A2-343A-5DFE90076B72}"/>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5">
              <a:extLst>
                <a:ext uri="{FF2B5EF4-FFF2-40B4-BE49-F238E27FC236}">
                  <a16:creationId xmlns:a16="http://schemas.microsoft.com/office/drawing/2014/main" id="{98CC26E7-F3FC-05E8-B792-D46FFA64DA06}"/>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6">
              <a:extLst>
                <a:ext uri="{FF2B5EF4-FFF2-40B4-BE49-F238E27FC236}">
                  <a16:creationId xmlns:a16="http://schemas.microsoft.com/office/drawing/2014/main" id="{49385F99-353D-51DA-EFDF-D63F800B033C}"/>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9" name="Imagem 8">
            <a:extLst>
              <a:ext uri="{FF2B5EF4-FFF2-40B4-BE49-F238E27FC236}">
                <a16:creationId xmlns:a16="http://schemas.microsoft.com/office/drawing/2014/main" id="{6E3DE790-C124-1446-2F5F-8DBFB5121091}"/>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5 · PROPOSTA · Condições comerciais" preserve="1">
  <p:cSld name="Proposta · Condições">
    <p:spTree>
      <p:nvGrpSpPr>
        <p:cNvPr id="1" name=""/>
        <p:cNvGrpSpPr/>
        <p:nvPr/>
      </p:nvGrpSpPr>
      <p:grpSpPr>
        <a:xfrm>
          <a:off x="0" y="0"/>
          <a:ext cx="0" cy="0"/>
          <a:chOff x="0" y="0"/>
          <a:chExt cx="0" cy="0"/>
        </a:xfrm>
      </p:grpSpPr>
      <p:sp>
        <p:nvSpPr>
          <p:cNvPr id="12" name="LINHA_RODAPE">
            <a:extLst>
              <a:ext uri="{FF2B5EF4-FFF2-40B4-BE49-F238E27FC236}">
                <a16:creationId xmlns:a16="http://schemas.microsoft.com/office/drawing/2014/main" id="{88D32C58-DBA4-4969-865E-A030D4879034}"/>
              </a:ext>
            </a:extLst>
          </p:cNvPr>
          <p:cNvSpPr>
            <a:spLocks noGrp="1"/>
          </p:cNvSpPr>
          <p:nvPr/>
        </p:nvSpPr>
        <p:spPr>
          <a:xfrm>
            <a:off x="1143000" y="6606540"/>
            <a:ext cx="9646920" cy="146304"/>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D3AF98AD-5975-41A0-808E-E6B3437B08F4}"/>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sp>
        <p:nvSpPr>
          <p:cNvPr id="25" name="NUM_PAGINA">
            <a:extLst>
              <a:ext uri="{FF2B5EF4-FFF2-40B4-BE49-F238E27FC236}">
                <a16:creationId xmlns:a16="http://schemas.microsoft.com/office/drawing/2014/main" id="{CCFF8EF2-0F72-43E8-8261-098EC3A27CD6}"/>
              </a:ext>
            </a:extLst>
          </p:cNvPr>
          <p:cNvSpPr>
            <a:spLocks noGrp="1"/>
          </p:cNvSpPr>
          <p:nvPr>
            <p:ph type="sldNum" idx="4294967295"/>
          </p:nvPr>
        </p:nvSpPr>
        <p:spPr>
          <a:xfrm>
            <a:off x="11064240" y="6606540"/>
            <a:ext cx="576072" cy="146304"/>
          </a:xfrm>
          <a:prstGeom prst="rect">
            <a:avLst/>
          </a:prstGeom>
          <a:noFill/>
          <a:ln w="0">
            <a:noFill/>
            <a:prstDash val="solid"/>
          </a:ln>
        </p:spPr>
        <p:txBody>
          <a:bodyPr wrap="square" lIns="0" tIns="0" rIns="0" bIns="0" anchor="ctr">
            <a:noAutofit/>
          </a:bodyPr>
          <a:lstStyle>
            <a:lvl1pPr marL="0" indent="0" algn="r">
              <a:buNone/>
              <a:defRPr sz="900" b="0">
                <a:solidFill>
                  <a:srgbClr val="0D4F34"/>
                </a:solidFill>
                <a:latin typeface="+mj-lt"/>
              </a:defRPr>
            </a:lvl1pPr>
          </a:lstStyle>
          <a:p>
            <a:pPr marL="0" indent="0" algn="r">
              <a:buNone/>
            </a:pPr>
            <a:fld id="{F7021451-1387-4CA6-816F-3879F97B5CBC}" type="slidenum">
              <a:rPr b="0">
                <a:solidFill>
                  <a:srgbClr val="031A10"/>
                </a:solidFill>
              </a:rPr>
              <a:t>‹nº›</a:t>
            </a:fld>
            <a:endParaRPr/>
          </a:p>
        </p:txBody>
      </p:sp>
      <p:sp>
        <p:nvSpPr>
          <p:cNvPr id="2" name="KICKER">
            <a:extLst>
              <a:ext uri="{FF2B5EF4-FFF2-40B4-BE49-F238E27FC236}">
                <a16:creationId xmlns:a16="http://schemas.microsoft.com/office/drawing/2014/main" id="{4DC09E00-B279-4D85-9AE7-F1B4DFFF6077}"/>
              </a:ext>
            </a:extLst>
          </p:cNvPr>
          <p:cNvSpPr>
            <a:spLocks noGrp="1"/>
          </p:cNvSpPr>
          <p:nvPr>
            <p:ph type="body" idx="100" hasCustomPrompt="1"/>
          </p:nvPr>
        </p:nvSpPr>
        <p:spPr>
          <a:xfrm>
            <a:off x="548640" y="384048"/>
            <a:ext cx="7315200" cy="219456"/>
          </a:xfrm>
          <a:prstGeom prst="rect">
            <a:avLst/>
          </a:prstGeom>
          <a:noFill/>
          <a:ln w="0">
            <a:noFill/>
            <a:prstDash val="solid"/>
          </a:ln>
        </p:spPr>
        <p:txBody>
          <a:bodyPr wrap="square" lIns="0" tIns="0" rIns="0" bIns="0" anchor="ctr">
            <a:noAutofit/>
          </a:bodyPr>
          <a:lstStyle>
            <a:lvl1pPr marL="0" indent="0">
              <a:buNone/>
              <a:defRPr sz="1300" b="0" spc="120">
                <a:solidFill>
                  <a:srgbClr val="031A10"/>
                </a:solidFill>
                <a:latin typeface="+mj-lt"/>
              </a:defRPr>
            </a:lvl1pPr>
          </a:lstStyle>
          <a:p>
            <a:pPr marL="0" indent="0">
              <a:buNone/>
            </a:pPr>
            <a:r>
              <a:rPr b="0" spc="120">
                <a:solidFill>
                  <a:srgbClr val="031A10"/>
                </a:solidFill>
              </a:rPr>
              <a:t>CONDIÇÕES</a:t>
            </a:r>
          </a:p>
        </p:txBody>
      </p:sp>
      <p:sp>
        <p:nvSpPr>
          <p:cNvPr id="3" name="TITULO">
            <a:extLst>
              <a:ext uri="{FF2B5EF4-FFF2-40B4-BE49-F238E27FC236}">
                <a16:creationId xmlns:a16="http://schemas.microsoft.com/office/drawing/2014/main" id="{07060738-6B26-4957-98A4-060339EDCF93}"/>
              </a:ext>
            </a:extLst>
          </p:cNvPr>
          <p:cNvSpPr>
            <a:spLocks noGrp="1"/>
          </p:cNvSpPr>
          <p:nvPr>
            <p:ph type="title" idx="101" hasCustomPrompt="1"/>
          </p:nvPr>
        </p:nvSpPr>
        <p:spPr>
          <a:xfrm>
            <a:off x="548640" y="658368"/>
            <a:ext cx="11094415" cy="502920"/>
          </a:xfrm>
          <a:prstGeom prst="rect">
            <a:avLst/>
          </a:prstGeom>
          <a:noFill/>
          <a:ln w="0">
            <a:noFill/>
            <a:prstDash val="solid"/>
          </a:ln>
        </p:spPr>
        <p:txBody>
          <a:bodyPr wrap="square" lIns="0" tIns="0" rIns="0" bIns="0">
            <a:noAutofit/>
          </a:bodyPr>
          <a:lstStyle>
            <a:lvl1pPr marL="0" indent="0">
              <a:lnSpc>
                <a:spcPct val="85000"/>
              </a:lnSpc>
              <a:buNone/>
              <a:defRPr sz="3200" b="1">
                <a:solidFill>
                  <a:srgbClr val="031A10"/>
                </a:solidFill>
                <a:latin typeface="+mj-lt"/>
              </a:defRPr>
            </a:lvl1pPr>
          </a:lstStyle>
          <a:p>
            <a:pPr marL="0" indent="0">
              <a:lnSpc>
                <a:spcPct val="85000"/>
              </a:lnSpc>
              <a:buNone/>
            </a:pPr>
            <a:r>
              <a:rPr b="1">
                <a:solidFill>
                  <a:srgbClr val="031A10"/>
                </a:solidFill>
              </a:rPr>
              <a:t>Título com o que precisa estar acordado antes de começar</a:t>
            </a:r>
          </a:p>
        </p:txBody>
      </p:sp>
      <p:sp>
        <p:nvSpPr>
          <p:cNvPr id="4" name="SUBTITULO">
            <a:extLst>
              <a:ext uri="{FF2B5EF4-FFF2-40B4-BE49-F238E27FC236}">
                <a16:creationId xmlns:a16="http://schemas.microsoft.com/office/drawing/2014/main" id="{EC84F71B-11E6-4CD7-9E77-EB7F1BDAADA3}"/>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b="0" spc="-100">
                <a:solidFill>
                  <a:srgbClr val="031A10"/>
                </a:solidFill>
              </a:rPr>
              <a:t>Subtítulo com o que está e o que não está incluído</a:t>
            </a:r>
          </a:p>
        </p:txBody>
      </p:sp>
      <p:sp>
        <p:nvSpPr>
          <p:cNvPr id="200" name="DIVISOR">
            <a:extLst>
              <a:ext uri="{FF2B5EF4-FFF2-40B4-BE49-F238E27FC236}">
                <a16:creationId xmlns:a16="http://schemas.microsoft.com/office/drawing/2014/main" id="{52D2E1A2-8E0A-4C7B-BAFE-F090EC156270}"/>
              </a:ext>
            </a:extLst>
          </p:cNvPr>
          <p:cNvSpPr>
            <a:spLocks noGrp="1"/>
          </p:cNvSpPr>
          <p:nvPr/>
        </p:nvSpPr>
        <p:spPr>
          <a:xfrm>
            <a:off x="6095847" y="2048256"/>
            <a:ext cx="0" cy="4218076"/>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210" name="COLUNA_1">
            <a:extLst>
              <a:ext uri="{FF2B5EF4-FFF2-40B4-BE49-F238E27FC236}">
                <a16:creationId xmlns:a16="http://schemas.microsoft.com/office/drawing/2014/main" id="{2B6ADA6F-0141-4736-B48C-2FFF2DC67A45}"/>
              </a:ext>
            </a:extLst>
          </p:cNvPr>
          <p:cNvSpPr>
            <a:spLocks noGrp="1"/>
          </p:cNvSpPr>
          <p:nvPr>
            <p:ph type="body" idx="110" hasCustomPrompt="1"/>
          </p:nvPr>
        </p:nvSpPr>
        <p:spPr>
          <a:xfrm>
            <a:off x="548640" y="2048256"/>
            <a:ext cx="5272887" cy="4218076"/>
          </a:xfrm>
          <a:prstGeom prst="rect">
            <a:avLst/>
          </a:prstGeom>
          <a:noFill/>
          <a:ln w="0">
            <a:noFill/>
            <a:prstDash val="solid"/>
          </a:ln>
        </p:spPr>
        <p:txBody>
          <a:bodyPr wrap="square" lIns="0" tIns="0" rIns="0" bIns="0">
            <a:noAutofit/>
          </a:bodyPr>
          <a:lstStyle>
            <a:lvl1pPr marL="365760" indent="-365760">
              <a:lnSpc>
                <a:spcPct val="105000"/>
              </a:lnSpc>
              <a:spcAft>
                <a:spcPts val="400"/>
              </a:spcAft>
              <a:buNone/>
              <a:defRPr sz="1500" b="1">
                <a:solidFill>
                  <a:srgbClr val="031A10"/>
                </a:solidFill>
                <a:latin typeface="Fira Sans"/>
                <a:ea typeface="Fira Sans"/>
                <a:cs typeface="Fira Sans"/>
              </a:defRPr>
            </a:lvl1pPr>
            <a:lvl2pPr marL="365760" indent="0">
              <a:lnSpc>
                <a:spcPct val="110000"/>
              </a:lnSpc>
              <a:spcAft>
                <a:spcPts val="900"/>
              </a:spcAft>
              <a:buNone/>
              <a:defRPr sz="1300" b="0">
                <a:solidFill>
                  <a:srgbClr val="0D4F34"/>
                </a:solidFill>
                <a:latin typeface="Fira Sans"/>
                <a:ea typeface="Fira Sans"/>
                <a:cs typeface="Fira Sans"/>
              </a:defRPr>
            </a:lvl2pPr>
          </a:lstStyle>
          <a:p>
            <a:pPr marL="365760" indent="-365760">
              <a:lnSpc>
                <a:spcPct val="105000"/>
              </a:lnSpc>
              <a:spcAft>
                <a:spcPts val="400"/>
              </a:spcAft>
              <a:buNone/>
            </a:pPr>
            <a:r>
              <a:rPr sz="1500" b="1">
                <a:solidFill>
                  <a:srgbClr val="031A10"/>
                </a:solidFill>
                <a:latin typeface="Source Sans 3"/>
                <a:ea typeface="Source Sans 3"/>
                <a:cs typeface="Source Sans 3"/>
              </a:rPr>
              <a:t>Título da condição</a:t>
            </a:r>
          </a:p>
          <a:p>
            <a:pPr marL="365760" indent="0">
              <a:lnSpc>
                <a:spcPct val="110000"/>
              </a:lnSpc>
              <a:spcAft>
                <a:spcPts val="900"/>
              </a:spcAft>
              <a:buNone/>
            </a:pPr>
            <a:r>
              <a:rPr sz="1300" b="0">
                <a:solidFill>
                  <a:srgbClr val="031A10"/>
                </a:solidFill>
                <a:latin typeface="Source Sans 3"/>
                <a:ea typeface="Source Sans 3"/>
                <a:cs typeface="Source Sans 3"/>
              </a:rPr>
              <a:t>Descrição objetiva da condição, sem números.</a:t>
            </a:r>
          </a:p>
        </p:txBody>
      </p:sp>
      <p:sp>
        <p:nvSpPr>
          <p:cNvPr id="211" name="COLUNA_2">
            <a:extLst>
              <a:ext uri="{FF2B5EF4-FFF2-40B4-BE49-F238E27FC236}">
                <a16:creationId xmlns:a16="http://schemas.microsoft.com/office/drawing/2014/main" id="{6DCF2B74-80C4-46F8-A8D9-E3AEBDA6B8D6}"/>
              </a:ext>
            </a:extLst>
          </p:cNvPr>
          <p:cNvSpPr>
            <a:spLocks noGrp="1"/>
          </p:cNvSpPr>
          <p:nvPr>
            <p:ph type="body" idx="111" hasCustomPrompt="1"/>
          </p:nvPr>
        </p:nvSpPr>
        <p:spPr>
          <a:xfrm>
            <a:off x="6370167" y="2048256"/>
            <a:ext cx="5272887" cy="4218076"/>
          </a:xfrm>
          <a:prstGeom prst="rect">
            <a:avLst/>
          </a:prstGeom>
          <a:noFill/>
          <a:ln w="0">
            <a:noFill/>
            <a:prstDash val="solid"/>
          </a:ln>
        </p:spPr>
        <p:txBody>
          <a:bodyPr wrap="square" lIns="0" tIns="0" rIns="0" bIns="0">
            <a:noAutofit/>
          </a:bodyPr>
          <a:lstStyle>
            <a:lvl1pPr marL="365760" indent="-365760">
              <a:lnSpc>
                <a:spcPct val="105000"/>
              </a:lnSpc>
              <a:spcAft>
                <a:spcPts val="400"/>
              </a:spcAft>
              <a:buNone/>
              <a:defRPr sz="1500" b="1">
                <a:solidFill>
                  <a:srgbClr val="031A10"/>
                </a:solidFill>
                <a:latin typeface="Fira Sans"/>
                <a:ea typeface="Fira Sans"/>
                <a:cs typeface="Fira Sans"/>
              </a:defRPr>
            </a:lvl1pPr>
            <a:lvl2pPr marL="365760" indent="0">
              <a:lnSpc>
                <a:spcPct val="110000"/>
              </a:lnSpc>
              <a:spcAft>
                <a:spcPts val="900"/>
              </a:spcAft>
              <a:buNone/>
              <a:defRPr sz="1300" b="0">
                <a:solidFill>
                  <a:srgbClr val="0D4F34"/>
                </a:solidFill>
                <a:latin typeface="Fira Sans"/>
                <a:ea typeface="Fira Sans"/>
                <a:cs typeface="Fira Sans"/>
              </a:defRPr>
            </a:lvl2pPr>
          </a:lstStyle>
          <a:p>
            <a:pPr marL="365760" indent="-365760">
              <a:lnSpc>
                <a:spcPct val="105000"/>
              </a:lnSpc>
              <a:spcAft>
                <a:spcPts val="400"/>
              </a:spcAft>
              <a:buNone/>
            </a:pPr>
            <a:r>
              <a:rPr sz="1500" b="1">
                <a:solidFill>
                  <a:srgbClr val="031A10"/>
                </a:solidFill>
                <a:latin typeface="Source Sans 3"/>
                <a:ea typeface="Source Sans 3"/>
                <a:cs typeface="Source Sans 3"/>
              </a:rPr>
              <a:t>Título da condição</a:t>
            </a:r>
          </a:p>
          <a:p>
            <a:pPr marL="365760" indent="0">
              <a:lnSpc>
                <a:spcPct val="110000"/>
              </a:lnSpc>
              <a:spcAft>
                <a:spcPts val="900"/>
              </a:spcAft>
              <a:buNone/>
            </a:pPr>
            <a:r>
              <a:rPr sz="1300" b="0">
                <a:solidFill>
                  <a:srgbClr val="031A10"/>
                </a:solidFill>
                <a:latin typeface="Source Sans 3"/>
                <a:ea typeface="Source Sans 3"/>
                <a:cs typeface="Source Sans 3"/>
              </a:rPr>
              <a:t>Descrição objetiva da condição, sem números.</a:t>
            </a:r>
          </a:p>
        </p:txBody>
      </p:sp>
      <p:grpSp>
        <p:nvGrpSpPr>
          <p:cNvPr id="5" name="Agrupar 4">
            <a:extLst>
              <a:ext uri="{FF2B5EF4-FFF2-40B4-BE49-F238E27FC236}">
                <a16:creationId xmlns:a16="http://schemas.microsoft.com/office/drawing/2014/main" id="{1BF669EB-64BA-45E2-8ECE-3532853827C4}"/>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8006095C-9BDF-63B2-1B49-C78BCCA51CCC}"/>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696CE241-0E5B-445F-6551-1882681147DD}"/>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605AEBD3-80EC-FCB8-20EE-2B6EF7B09B0D}"/>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EF26123C-8B75-8D99-D450-5E90B445ED99}"/>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4B2CED14-8081-0B16-0806-63260D55A5ED}"/>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3" name="Imagem 12">
            <a:extLst>
              <a:ext uri="{FF2B5EF4-FFF2-40B4-BE49-F238E27FC236}">
                <a16:creationId xmlns:a16="http://schemas.microsoft.com/office/drawing/2014/main" id="{0DEA1338-DEE0-FB7C-5C47-1A583DE431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5 · CONTEÚDO · Imagem e texto" preserve="1" userDrawn="1">
  <p:cSld name="Extra · ImgTxt">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C061DE18-F5B7-41BB-A951-01AAEA44070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D58C17BC-13A8-410F-A8D1-7CF8B4CA3E12}"/>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SUBTITULO">
            <a:extLst>
              <a:ext uri="{FF2B5EF4-FFF2-40B4-BE49-F238E27FC236}">
                <a16:creationId xmlns:a16="http://schemas.microsoft.com/office/drawing/2014/main" id="{3A91D09C-0EB9-4C7F-9BB8-0E6B06C9B577}"/>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b="0" i="1" kern="1200" spc="-100" baseline="0">
                <a:solidFill>
                  <a:schemeClr val="accent1"/>
                </a:solidFill>
                <a:latin typeface="+mn-lt"/>
              </a:defRPr>
            </a:lvl1pPr>
          </a:lstStyle>
          <a:p>
            <a:pPr marL="0" lvl="0" indent="0" defTabSz="914400">
              <a:lnSpc>
                <a:spcPct val="85000"/>
              </a:lnSpc>
              <a:spcAft>
                <a:spcPts val="800"/>
              </a:spcAft>
              <a:buNone/>
            </a:pPr>
            <a:r>
              <a:rPr>
                <a:solidFill>
                  <a:srgbClr val="031A10"/>
                </a:solidFill>
              </a:rPr>
              <a:t>Subtítulo de apoio em uma linha</a:t>
            </a:r>
          </a:p>
        </p:txBody>
      </p:sp>
      <p:sp>
        <p:nvSpPr>
          <p:cNvPr id="5" name="Shape 0">
            <a:extLst>
              <a:ext uri="{FF2B5EF4-FFF2-40B4-BE49-F238E27FC236}">
                <a16:creationId xmlns:a16="http://schemas.microsoft.com/office/drawing/2014/main" id="{3A4BF054-DC90-49AB-BAB2-30D26C79D640}"/>
              </a:ext>
            </a:extLst>
          </p:cNvPr>
          <p:cNvSpPr>
            <a:spLocks noGrp="1"/>
          </p:cNvSpPr>
          <p:nvPr/>
        </p:nvSpPr>
        <p:spPr>
          <a:xfrm>
            <a:off x="548640" y="2048256"/>
            <a:ext cx="5486400" cy="4096512"/>
          </a:xfrm>
          <a:prstGeom prst="rect">
            <a:avLst/>
          </a:prstGeom>
          <a:solidFill>
            <a:srgbClr val="F2FFF7"/>
          </a:solidFill>
        </p:spPr>
        <p:txBody>
          <a:bodyPr lIns="90000" tIns="90000" rIns="90000" bIns="90000">
            <a:noAutofit/>
          </a:bodyPr>
          <a:lstStyle/>
          <a:p>
            <a:pPr marL="0" indent="0">
              <a:buNone/>
            </a:pPr>
            <a:endParaRPr/>
          </a:p>
        </p:txBody>
      </p:sp>
      <p:sp>
        <p:nvSpPr>
          <p:cNvPr id="6" name="CORPO">
            <a:extLst>
              <a:ext uri="{FF2B5EF4-FFF2-40B4-BE49-F238E27FC236}">
                <a16:creationId xmlns:a16="http://schemas.microsoft.com/office/drawing/2014/main" id="{3C95F698-5BAE-4278-872E-7D27CE61DDF6}"/>
              </a:ext>
            </a:extLst>
          </p:cNvPr>
          <p:cNvSpPr>
            <a:spLocks noGrp="1"/>
          </p:cNvSpPr>
          <p:nvPr>
            <p:ph idx="104"/>
          </p:nvPr>
        </p:nvSpPr>
        <p:spPr>
          <a:xfrm>
            <a:off x="548640" y="2048256"/>
            <a:ext cx="5486400" cy="4096512"/>
          </a:xfrm>
          <a:prstGeom prst="rect">
            <a:avLst/>
          </a:prstGeom>
          <a:noFill/>
        </p:spPr>
        <p:txBody>
          <a:bodyPr wrap="square" lIns="0" tIns="0" rIns="0" bIns="0">
            <a:noAutofit/>
          </a:bodyPr>
          <a:lstStyle>
            <a:lvl1pPr marL="0" indent="0">
              <a:buNone/>
              <a:defRPr>
                <a:latin typeface="Fira Sans"/>
                <a:ea typeface="Fira Sans"/>
                <a:cs typeface="Fira Sans"/>
              </a:defRPr>
            </a:lvl1pPr>
          </a:lstStyle>
          <a:p>
            <a:pPr marL="0" indent="0">
              <a:buNone/>
            </a:pPr>
            <a:endParaRPr>
              <a:latin typeface="Fira Sans"/>
              <a:ea typeface="Fira Sans"/>
              <a:cs typeface="Fira Sans"/>
            </a:endParaRPr>
          </a:p>
        </p:txBody>
      </p:sp>
      <p:sp>
        <p:nvSpPr>
          <p:cNvPr id="7" name="CORPO_2">
            <a:extLst>
              <a:ext uri="{FF2B5EF4-FFF2-40B4-BE49-F238E27FC236}">
                <a16:creationId xmlns:a16="http://schemas.microsoft.com/office/drawing/2014/main" id="{2ED4F1A5-3376-4D1C-93B0-A9CF18BE7FA8}"/>
              </a:ext>
            </a:extLst>
          </p:cNvPr>
          <p:cNvSpPr>
            <a:spLocks noGrp="1"/>
          </p:cNvSpPr>
          <p:nvPr>
            <p:ph type="body" idx="105" hasCustomPrompt="1"/>
          </p:nvPr>
        </p:nvSpPr>
        <p:spPr>
          <a:xfrm>
            <a:off x="6400800" y="2048256"/>
            <a:ext cx="5242255" cy="4096512"/>
          </a:xfrm>
          <a:prstGeom prst="rect">
            <a:avLst/>
          </a:prstGeom>
          <a:noFill/>
        </p:spPr>
        <p:txBody>
          <a:bodyPr wrap="square" lIns="0" tIns="0" rIns="0" bIns="0">
            <a:noAutofit/>
          </a:bodyPr>
          <a:lstStyle>
            <a:lvl1pPr marL="0" indent="0">
              <a:lnSpc>
                <a:spcPct val="122000"/>
              </a:lnSpc>
              <a:spcAft>
                <a:spcPts val="1000"/>
              </a:spcAft>
              <a:buNone/>
              <a:defRPr sz="2000">
                <a:solidFill>
                  <a:srgbClr val="031A10"/>
                </a:solidFill>
                <a:latin typeface="Fira Sans"/>
                <a:ea typeface="Fira Sans"/>
                <a:cs typeface="Fira Sans"/>
              </a:defRPr>
            </a:lvl1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9DBDD7BD-0F81-4027-8376-794F61E16B08}"/>
              </a:ext>
            </a:extLst>
          </p:cNvPr>
          <p:cNvSpPr>
            <a:spLocks noGrp="1"/>
          </p:cNvSpPr>
          <p:nvPr>
            <p:ph type="sldNum" idx="4294967295"/>
          </p:nvPr>
        </p:nvSpPr>
        <p:spPr>
          <a:xfrm>
            <a:off x="10881360" y="6613200"/>
            <a:ext cx="758952" cy="126000"/>
          </a:xfrm>
          <a:prstGeom prst="rect">
            <a:avLst/>
          </a:prstGeom>
        </p:spPr>
        <p:txBody>
          <a:bodyPr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031A10"/>
                </a:solidFill>
              </a:rPr>
              <a:t>‹nº›</a:t>
            </a:fld>
            <a:endParaRPr b="0">
              <a:solidFill>
                <a:srgbClr val="90A99B"/>
              </a:solidFill>
            </a:endParaRPr>
          </a:p>
        </p:txBody>
      </p:sp>
      <p:sp>
        <p:nvSpPr>
          <p:cNvPr id="14" name="Shape 0">
            <a:extLst>
              <a:ext uri="{FF2B5EF4-FFF2-40B4-BE49-F238E27FC236}">
                <a16:creationId xmlns:a16="http://schemas.microsoft.com/office/drawing/2014/main" id="{96C23111-8B52-576A-5A74-2992505BCF34}"/>
              </a:ext>
            </a:extLst>
          </p:cNvPr>
          <p:cNvSpPr>
            <a:spLocks noGrp="1"/>
          </p:cNvSpPr>
          <p:nvPr/>
        </p:nvSpPr>
        <p:spPr>
          <a:xfrm>
            <a:off x="548640" y="6466332"/>
            <a:ext cx="11094415" cy="0"/>
          </a:xfrm>
          <a:prstGeom prst="line">
            <a:avLst/>
          </a:prstGeom>
          <a:noFill/>
          <a:ln w="9525">
            <a:solidFill>
              <a:srgbClr val="F2FFF7"/>
            </a:solidFill>
            <a:prstDash val="solid"/>
          </a:ln>
        </p:spPr>
        <p:txBody>
          <a:bodyPr lIns="0" tIns="0" rIns="0" bIns="0">
            <a:noAutofit/>
          </a:bodyPr>
          <a:lstStyle/>
          <a:p>
            <a:pPr marL="0" indent="0">
              <a:buNone/>
            </a:pPr>
            <a:endParaRPr/>
          </a:p>
        </p:txBody>
      </p:sp>
      <p:sp>
        <p:nvSpPr>
          <p:cNvPr id="10" name="RODAPE">
            <a:extLst>
              <a:ext uri="{FF2B5EF4-FFF2-40B4-BE49-F238E27FC236}">
                <a16:creationId xmlns:a16="http://schemas.microsoft.com/office/drawing/2014/main" id="{F28E9AD0-AAAC-D5AD-CEF6-E8FE8CED3720}"/>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8" name="Agrupar 7">
            <a:extLst>
              <a:ext uri="{FF2B5EF4-FFF2-40B4-BE49-F238E27FC236}">
                <a16:creationId xmlns:a16="http://schemas.microsoft.com/office/drawing/2014/main" id="{F7B710D2-19AD-341D-32A7-7FF2830D219B}"/>
              </a:ext>
            </a:extLst>
          </p:cNvPr>
          <p:cNvGrpSpPr/>
          <p:nvPr userDrawn="1"/>
        </p:nvGrpSpPr>
        <p:grpSpPr>
          <a:xfrm>
            <a:off x="0" y="0"/>
            <a:ext cx="840000" cy="840000"/>
            <a:chOff x="0" y="0"/>
            <a:chExt cx="840000" cy="840000"/>
          </a:xfrm>
        </p:grpSpPr>
        <p:sp>
          <p:nvSpPr>
            <p:cNvPr id="9" name="PX1">
              <a:extLst>
                <a:ext uri="{FF2B5EF4-FFF2-40B4-BE49-F238E27FC236}">
                  <a16:creationId xmlns:a16="http://schemas.microsoft.com/office/drawing/2014/main" id="{F5FD04D5-5685-E131-C6D5-3AEE5C4A4ACF}"/>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2">
              <a:extLst>
                <a:ext uri="{FF2B5EF4-FFF2-40B4-BE49-F238E27FC236}">
                  <a16:creationId xmlns:a16="http://schemas.microsoft.com/office/drawing/2014/main" id="{68C7EEE5-8B48-30B6-F12B-CB53619382C0}"/>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3">
              <a:extLst>
                <a:ext uri="{FF2B5EF4-FFF2-40B4-BE49-F238E27FC236}">
                  <a16:creationId xmlns:a16="http://schemas.microsoft.com/office/drawing/2014/main" id="{5A45F85C-3737-8139-E280-71A71D27CCBC}"/>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5">
              <a:extLst>
                <a:ext uri="{FF2B5EF4-FFF2-40B4-BE49-F238E27FC236}">
                  <a16:creationId xmlns:a16="http://schemas.microsoft.com/office/drawing/2014/main" id="{FB2BC62B-B839-85CB-12C6-517C3477E3B0}"/>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PX6">
              <a:extLst>
                <a:ext uri="{FF2B5EF4-FFF2-40B4-BE49-F238E27FC236}">
                  <a16:creationId xmlns:a16="http://schemas.microsoft.com/office/drawing/2014/main" id="{12ED3DDB-9172-BA87-2F28-77AD3BC324F2}"/>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7" name="Imagem 16">
            <a:extLst>
              <a:ext uri="{FF2B5EF4-FFF2-40B4-BE49-F238E27FC236}">
                <a16:creationId xmlns:a16="http://schemas.microsoft.com/office/drawing/2014/main" id="{4A179044-16D0-AF1B-6A29-4713F6646B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2 · LIMPO · Título na base" preserve="1" userDrawn="1">
  <p:cSld name="Base · Limpa">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44DF72E1-4D4D-42FC-801D-1C81BC35C5C7}"/>
              </a:ext>
            </a:extLst>
          </p:cNvPr>
          <p:cNvSpPr>
            <a:spLocks noGrp="1"/>
          </p:cNvSpPr>
          <p:nvPr>
            <p:ph type="body" idx="100" hasCustomPrompt="1"/>
          </p:nvPr>
        </p:nvSpPr>
        <p:spPr>
          <a:xfrm>
            <a:off x="548640" y="329044"/>
            <a:ext cx="7315200" cy="219456"/>
          </a:xfrm>
          <a:prstGeom prst="rect">
            <a:avLst/>
          </a:prstGeom>
          <a:noFill/>
        </p:spPr>
        <p:txBody>
          <a:bodyPr wrap="square" lIns="0" tIns="0" rIns="0" bIns="0">
            <a:noAutofit/>
          </a:bodyPr>
          <a:lstStyle>
            <a:lvl1pPr marL="0" indent="0">
              <a:buNone/>
              <a:defRPr sz="1300" b="0" spc="120">
                <a:solidFill>
                  <a:schemeClr val="tx1"/>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A89715C5-688C-4798-8FAA-9B3E58B7B345}"/>
              </a:ext>
            </a:extLst>
          </p:cNvPr>
          <p:cNvSpPr>
            <a:spLocks noGrp="1"/>
          </p:cNvSpPr>
          <p:nvPr>
            <p:ph type="title" idx="101" hasCustomPrompt="1"/>
          </p:nvPr>
        </p:nvSpPr>
        <p:spPr>
          <a:xfrm>
            <a:off x="548640" y="603364"/>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SUBTITULO">
            <a:extLst>
              <a:ext uri="{FF2B5EF4-FFF2-40B4-BE49-F238E27FC236}">
                <a16:creationId xmlns:a16="http://schemas.microsoft.com/office/drawing/2014/main" id="{AA8A8002-9C7B-4F2C-AE28-59550F050EDE}"/>
              </a:ext>
            </a:extLst>
          </p:cNvPr>
          <p:cNvSpPr>
            <a:spLocks noGrp="1"/>
          </p:cNvSpPr>
          <p:nvPr>
            <p:ph type="body" idx="102" hasCustomPrompt="1"/>
          </p:nvPr>
        </p:nvSpPr>
        <p:spPr>
          <a:xfrm>
            <a:off x="548640" y="1188580"/>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a:solidFill>
                  <a:srgbClr val="031A10"/>
                </a:solidFill>
              </a:rPr>
              <a:t>Subtítulo de apoio em uma linha</a:t>
            </a:r>
          </a:p>
        </p:txBody>
      </p:sp>
      <p:sp>
        <p:nvSpPr>
          <p:cNvPr id="25" name="NUM_PAGINA">
            <a:extLst>
              <a:ext uri="{FF2B5EF4-FFF2-40B4-BE49-F238E27FC236}">
                <a16:creationId xmlns:a16="http://schemas.microsoft.com/office/drawing/2014/main" id="{89E8B785-0654-44AA-8971-7F375F22175E}"/>
              </a:ext>
            </a:extLst>
          </p:cNvPr>
          <p:cNvSpPr>
            <a:spLocks noGrp="1"/>
          </p:cNvSpPr>
          <p:nvPr>
            <p:ph type="sldNum" idx="4294967295"/>
          </p:nvPr>
        </p:nvSpPr>
        <p:spPr>
          <a:xfrm>
            <a:off x="10881360" y="6613200"/>
            <a:ext cx="758952" cy="126000"/>
          </a:xfrm>
          <a:prstGeom prst="rect">
            <a:avLst/>
          </a:prstGeom>
        </p:spPr>
        <p:txBody>
          <a:bodyPr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031A10"/>
                </a:solidFill>
              </a:rPr>
              <a:t>‹nº›</a:t>
            </a:fld>
            <a:endParaRPr b="0">
              <a:solidFill>
                <a:srgbClr val="90A99B"/>
              </a:solidFill>
            </a:endParaRPr>
          </a:p>
        </p:txBody>
      </p:sp>
      <p:grpSp>
        <p:nvGrpSpPr>
          <p:cNvPr id="5" name="Agrupar 4">
            <a:extLst>
              <a:ext uri="{FF2B5EF4-FFF2-40B4-BE49-F238E27FC236}">
                <a16:creationId xmlns:a16="http://schemas.microsoft.com/office/drawing/2014/main" id="{B90DFD76-5EBD-2688-5424-70CC3C84A618}"/>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8E5FA5FF-24E2-2557-5D37-C9C030ED7CB8}"/>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9C12D324-F09B-87D4-43C1-90741BAE5498}"/>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0E95ED6D-21AF-16D0-F4AC-A5C9C9C7DC63}"/>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231C75C4-2030-DA98-6F38-AFB26CBD689F}"/>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A3A15BD4-0CC6-17CA-392B-7440A1CFD55F}"/>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3 · LIMPO · Título à esquerda" preserve="1" userDrawn="1">
  <p:cSld name="Extra · Título">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8846592F-D1B9-4C10-8939-1DAD8C16A676}"/>
              </a:ext>
            </a:extLst>
          </p:cNvPr>
          <p:cNvSpPr>
            <a:spLocks noGrp="1"/>
          </p:cNvSpPr>
          <p:nvPr>
            <p:ph type="body" idx="100" hasCustomPrompt="1"/>
          </p:nvPr>
        </p:nvSpPr>
        <p:spPr>
          <a:xfrm>
            <a:off x="405112" y="630800"/>
            <a:ext cx="2228126" cy="219456"/>
          </a:xfrm>
          <a:prstGeom prst="rect">
            <a:avLst/>
          </a:prstGeom>
          <a:noFill/>
        </p:spPr>
        <p:txBody>
          <a:bodyPr wrap="square" lIns="0" tIns="0" rIns="0" bIns="0">
            <a:noAutofit/>
          </a:bodyPr>
          <a:lstStyle>
            <a:lvl1pPr marL="0" indent="0">
              <a:buNone/>
              <a:defRPr sz="1300" b="0" spc="120">
                <a:solidFill>
                  <a:schemeClr val="bg2"/>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75D11CE5-1A0D-4857-88A0-B5BEB8865D8D}"/>
              </a:ext>
            </a:extLst>
          </p:cNvPr>
          <p:cNvSpPr>
            <a:spLocks noGrp="1"/>
          </p:cNvSpPr>
          <p:nvPr>
            <p:ph type="title" idx="101" hasCustomPrompt="1"/>
          </p:nvPr>
        </p:nvSpPr>
        <p:spPr>
          <a:xfrm>
            <a:off x="405112" y="905120"/>
            <a:ext cx="3379231"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a:solidFill>
                  <a:srgbClr val="031A10"/>
                </a:solidFill>
              </a:rPr>
              <a:t>Título da página em uma linha</a:t>
            </a:r>
          </a:p>
        </p:txBody>
      </p:sp>
      <p:sp>
        <p:nvSpPr>
          <p:cNvPr id="4" name="SUBTITULO">
            <a:extLst>
              <a:ext uri="{FF2B5EF4-FFF2-40B4-BE49-F238E27FC236}">
                <a16:creationId xmlns:a16="http://schemas.microsoft.com/office/drawing/2014/main" id="{FE91FA36-C474-4CE2-A6CF-6BC9A397CB02}"/>
              </a:ext>
            </a:extLst>
          </p:cNvPr>
          <p:cNvSpPr>
            <a:spLocks noGrp="1"/>
          </p:cNvSpPr>
          <p:nvPr>
            <p:ph type="body" idx="102" hasCustomPrompt="1"/>
          </p:nvPr>
        </p:nvSpPr>
        <p:spPr>
          <a:xfrm>
            <a:off x="405112" y="2313160"/>
            <a:ext cx="3379231" cy="530352"/>
          </a:xfrm>
          <a:prstGeom prst="rect">
            <a:avLst/>
          </a:prstGeom>
          <a:noFill/>
        </p:spPr>
        <p:txBody>
          <a:bodyPr wrap="square" lIns="0" tIns="0" rIns="0" bIns="0" anchor="t">
            <a:noAutofit/>
          </a:bodyPr>
          <a:lstStyle>
            <a:lvl1pPr marL="0" indent="0">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p>
        </p:txBody>
      </p:sp>
      <p:sp>
        <p:nvSpPr>
          <p:cNvPr id="25" name="NUM_PAGINA">
            <a:extLst>
              <a:ext uri="{FF2B5EF4-FFF2-40B4-BE49-F238E27FC236}">
                <a16:creationId xmlns:a16="http://schemas.microsoft.com/office/drawing/2014/main" id="{9ED7BAF1-0693-43E1-8972-FBE0DFB3EA15}"/>
              </a:ext>
            </a:extLst>
          </p:cNvPr>
          <p:cNvSpPr>
            <a:spLocks noGrp="1"/>
          </p:cNvSpPr>
          <p:nvPr>
            <p:ph type="sldNum" idx="4294967295"/>
          </p:nvPr>
        </p:nvSpPr>
        <p:spPr>
          <a:xfrm>
            <a:off x="10881360" y="6613200"/>
            <a:ext cx="758952" cy="126000"/>
          </a:xfrm>
          <a:prstGeom prst="rect">
            <a:avLst/>
          </a:prstGeom>
        </p:spPr>
        <p:txBody>
          <a:bodyPr lIns="0" tIns="0" rIns="0" bIns="0" anchor="ctr">
            <a:noAutofit/>
          </a:bodyPr>
          <a:lstStyle>
            <a:lvl1pPr marL="0" indent="0" algn="r">
              <a:buNone/>
              <a:defRPr sz="900">
                <a:solidFill>
                  <a:srgbClr val="90A99B"/>
                </a:solidFill>
                <a:latin typeface="+mj-lt"/>
              </a:defRPr>
            </a:lvl1pPr>
          </a:lstStyle>
          <a:p>
            <a:pPr marL="0" indent="0" algn="r">
              <a:buNone/>
            </a:pPr>
            <a:fld id="{F7021451-1387-4CA6-816F-3879F97B5CBC}" type="slidenum">
              <a:rPr b="0">
                <a:solidFill>
                  <a:srgbClr val="031A10"/>
                </a:solidFill>
              </a:rPr>
              <a:t>‹nº›</a:t>
            </a:fld>
            <a:endParaRPr b="0">
              <a:solidFill>
                <a:srgbClr val="90A99B"/>
              </a:solidFill>
            </a:endParaRPr>
          </a:p>
        </p:txBody>
      </p:sp>
      <p:grpSp>
        <p:nvGrpSpPr>
          <p:cNvPr id="5" name="Agrupar 4">
            <a:extLst>
              <a:ext uri="{FF2B5EF4-FFF2-40B4-BE49-F238E27FC236}">
                <a16:creationId xmlns:a16="http://schemas.microsoft.com/office/drawing/2014/main" id="{8DC58599-594F-6F4E-3B55-07E498277EBB}"/>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C07F5E90-6330-ED9B-458B-54D0B1CC7428}"/>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EF71D7C8-C721-68D2-744C-0A37C6D5D395}"/>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810FDC20-609A-B581-264C-0BF7CF3913D1}"/>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94DEFA28-3836-C26C-98E5-9200E26B9C81}"/>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D8D94F39-A1A4-43F1-4C06-7B59DD37115C}"/>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Aula · 1L">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3B8962A3-6299-4AD8-8F5A-C4A278863109}"/>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1E877AB3-72D0-41BC-A938-65D34CB6AC0C}"/>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39BE4D32-AB6D-4DCB-A022-EFB5A7EDDC80}"/>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oAutofit/>
          </a:bodyPr>
          <a:lstStyle>
            <a:lvl1pPr marL="0" indent="0">
              <a:lnSpc>
                <a:spcPct val="85000"/>
              </a:lnSpc>
              <a:buNone/>
              <a:defRPr sz="2400" i="1">
                <a:solidFill>
                  <a:srgbClr val="167B52"/>
                </a:solidFill>
                <a:latin typeface="+mn-lt"/>
              </a:defRPr>
            </a:lvl1pPr>
          </a:lstStyle>
          <a:p>
            <a:pPr marL="0" indent="0">
              <a:lnSpc>
                <a:spcPct val="85000"/>
              </a:lnSpc>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087E003A-D915-44AB-88B7-B54A3FF51A71}"/>
              </a:ext>
            </a:extLst>
          </p:cNvPr>
          <p:cNvSpPr>
            <a:spLocks noGrp="1"/>
          </p:cNvSpPr>
          <p:nvPr>
            <p:ph type="body" idx="103" hasCustomPrompt="1"/>
          </p:nvPr>
        </p:nvSpPr>
        <p:spPr>
          <a:xfrm>
            <a:off x="548640" y="2048256"/>
            <a:ext cx="11094415" cy="4096512"/>
          </a:xfrm>
          <a:prstGeom prst="rect">
            <a:avLst/>
          </a:prstGeom>
          <a:noFill/>
        </p:spPr>
        <p:txBody>
          <a:bodyPr wrap="square" lIns="0" tIns="0" rIns="0" bIns="0">
            <a:noAutofit/>
          </a:bodyPr>
          <a:lstStyle>
            <a:lvl1pPr marL="0" indent="0">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Corpo do texto · clique e edite. Níveis: 20 / 18 / 16 / 14 pt.</a:t>
            </a:r>
            <a:endParaRPr sz="2000"/>
          </a:p>
        </p:txBody>
      </p:sp>
      <p:sp>
        <p:nvSpPr>
          <p:cNvPr id="25" name="Slide Number Placeholder 0">
            <a:extLst>
              <a:ext uri="{FF2B5EF4-FFF2-40B4-BE49-F238E27FC236}">
                <a16:creationId xmlns:a16="http://schemas.microsoft.com/office/drawing/2014/main" id="{A3D5B680-39F7-46BB-8835-C9FF2F7646B4}"/>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8" name="RODAPE">
            <a:extLst>
              <a:ext uri="{FF2B5EF4-FFF2-40B4-BE49-F238E27FC236}">
                <a16:creationId xmlns:a16="http://schemas.microsoft.com/office/drawing/2014/main" id="{765013AB-AB94-324B-D3AD-5024FC0BBE82}"/>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6" name="Agrupar 5">
            <a:extLst>
              <a:ext uri="{FF2B5EF4-FFF2-40B4-BE49-F238E27FC236}">
                <a16:creationId xmlns:a16="http://schemas.microsoft.com/office/drawing/2014/main" id="{01C56862-1575-58E4-CE50-23DC72267AA4}"/>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DBFC83F0-B5C5-25BF-E357-CAA5E91BAB01}"/>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A55E9BCC-EB66-7EAC-6735-51C64D18BB95}"/>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840913AC-86E9-630F-9FA3-5C59D36AD58D}"/>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5F7E99C6-5FA8-CE41-F53E-CAD705BA298D}"/>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F76AEC31-4C44-99F5-8D16-A297E36C7143}"/>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4" name="Imagem 13">
            <a:extLst>
              <a:ext uri="{FF2B5EF4-FFF2-40B4-BE49-F238E27FC236}">
                <a16:creationId xmlns:a16="http://schemas.microsoft.com/office/drawing/2014/main" id="{FF6DAB80-97F9-B6EF-85C9-0BD01290FD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Aula · 2L">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40A487F-7D61-4DF5-8578-A02AE64567C4}"/>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D236EEC8-A441-4120-B756-0243EFF6E64B}"/>
              </a:ext>
            </a:extLst>
          </p:cNvPr>
          <p:cNvSpPr>
            <a:spLocks noGrp="1"/>
          </p:cNvSpPr>
          <p:nvPr>
            <p:ph type="title" idx="101" hasCustomPrompt="1"/>
          </p:nvPr>
        </p:nvSpPr>
        <p:spPr>
          <a:xfrm>
            <a:off x="548640" y="658368"/>
            <a:ext cx="11094415" cy="9601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até duas linhas</a:t>
            </a:r>
            <a:endParaRPr/>
          </a:p>
        </p:txBody>
      </p:sp>
      <p:sp>
        <p:nvSpPr>
          <p:cNvPr id="4" name="Text 0">
            <a:extLst>
              <a:ext uri="{FF2B5EF4-FFF2-40B4-BE49-F238E27FC236}">
                <a16:creationId xmlns:a16="http://schemas.microsoft.com/office/drawing/2014/main" id="{4EB0AF3C-CE71-44CF-9304-453392485AFA}"/>
              </a:ext>
            </a:extLst>
          </p:cNvPr>
          <p:cNvSpPr>
            <a:spLocks noGrp="1"/>
          </p:cNvSpPr>
          <p:nvPr>
            <p:ph type="body" idx="102" hasCustomPrompt="1"/>
          </p:nvPr>
        </p:nvSpPr>
        <p:spPr>
          <a:xfrm>
            <a:off x="548640" y="17007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chemeClr val="accent1"/>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1375518A-5D21-4C58-A18B-C43EFD9A6B60}"/>
              </a:ext>
            </a:extLst>
          </p:cNvPr>
          <p:cNvSpPr>
            <a:spLocks noGrp="1"/>
          </p:cNvSpPr>
          <p:nvPr>
            <p:ph type="body" idx="103" hasCustomPrompt="1"/>
          </p:nvPr>
        </p:nvSpPr>
        <p:spPr>
          <a:xfrm>
            <a:off x="548640" y="2505456"/>
            <a:ext cx="11094415" cy="3639312"/>
          </a:xfrm>
          <a:prstGeom prst="rect">
            <a:avLst/>
          </a:prstGeom>
          <a:noFill/>
        </p:spPr>
        <p:txBody>
          <a:bodyPr wrap="square" lIns="0" tIns="0" rIns="0" bIns="0">
            <a:noAutofit/>
          </a:bodyPr>
          <a:lstStyle>
            <a:lvl1pPr marL="0" indent="0">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Corpo do texto · clique e edite. Níveis: 20 / 18 / 16 / 14 pt.</a:t>
            </a:r>
            <a:endParaRPr sz="2000"/>
          </a:p>
        </p:txBody>
      </p:sp>
      <p:sp>
        <p:nvSpPr>
          <p:cNvPr id="25" name="Slide Number Placeholder 0">
            <a:extLst>
              <a:ext uri="{FF2B5EF4-FFF2-40B4-BE49-F238E27FC236}">
                <a16:creationId xmlns:a16="http://schemas.microsoft.com/office/drawing/2014/main" id="{810487FE-5BE3-4894-89BF-F94FAE9DB984}"/>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8" name="RODAPE">
            <a:extLst>
              <a:ext uri="{FF2B5EF4-FFF2-40B4-BE49-F238E27FC236}">
                <a16:creationId xmlns:a16="http://schemas.microsoft.com/office/drawing/2014/main" id="{7BC24789-A264-97AF-6FB3-B2411519A617}"/>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6" name="Agrupar 5">
            <a:extLst>
              <a:ext uri="{FF2B5EF4-FFF2-40B4-BE49-F238E27FC236}">
                <a16:creationId xmlns:a16="http://schemas.microsoft.com/office/drawing/2014/main" id="{E4C4C7FD-491B-E079-FEA7-AA91C236A16E}"/>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CE656177-2EAA-BAEB-ED05-4A59106E19E6}"/>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2795AD51-EBE8-331A-7D1C-378A531D8D90}"/>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381F0FB2-3CAA-A078-0501-3BF17AB33D0F}"/>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111A6B10-0A3C-1358-8928-C5B15BED0407}"/>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02EAD142-87DA-B22F-EF3A-87D2D0CDE1C0}"/>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4" name="Imagem 13">
            <a:extLst>
              <a:ext uri="{FF2B5EF4-FFF2-40B4-BE49-F238E27FC236}">
                <a16:creationId xmlns:a16="http://schemas.microsoft.com/office/drawing/2014/main" id="{6C02FCD8-0E62-16A6-5108-7CE1F1970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Aula · Texto">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592FB1EF-5A8B-4E24-9297-4BA55EE3AB39}"/>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9FC38E80-1835-4F31-A7A1-100E084C528E}"/>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5AF9CDB9-6091-430C-AC34-21D5445072FD}"/>
              </a:ext>
            </a:extLst>
          </p:cNvPr>
          <p:cNvSpPr>
            <a:spLocks noGrp="1"/>
          </p:cNvSpPr>
          <p:nvPr>
            <p:ph type="body" idx="102" hasCustomPrompt="1"/>
          </p:nvPr>
        </p:nvSpPr>
        <p:spPr>
          <a:xfrm>
            <a:off x="548640" y="1435608"/>
            <a:ext cx="11094415" cy="4709160"/>
          </a:xfrm>
          <a:prstGeom prst="rect">
            <a:avLst/>
          </a:prstGeom>
          <a:noFill/>
        </p:spPr>
        <p:txBody>
          <a:bodyPr wrap="square" lIns="0" tIns="0" rIns="0" bIns="0">
            <a:noAutofit/>
          </a:bodyPr>
          <a:lstStyle>
            <a:lvl1pPr marL="0" indent="0" algn="l">
              <a:lnSpc>
                <a:spcPct val="122000"/>
              </a:lnSpc>
              <a:spcAft>
                <a:spcPts val="1000"/>
              </a:spcAft>
              <a:buNone/>
              <a:defRPr sz="2400" i="1">
                <a:solidFill>
                  <a:srgbClr val="031A10"/>
                </a:solidFill>
                <a:latin typeface="+mn-lt"/>
              </a:defRPr>
            </a:lvl1pPr>
          </a:lstStyle>
          <a:p>
            <a:pPr marL="0" indent="0">
              <a:lnSpc>
                <a:spcPct val="122000"/>
              </a:lnSpc>
              <a:spcAft>
                <a:spcPts val="1000"/>
              </a:spcAft>
              <a:buNone/>
            </a:pPr>
            <a:r>
              <a:rPr>
                <a:solidFill>
                  <a:srgbClr val="031A10"/>
                </a:solidFill>
              </a:rPr>
              <a:t>Corpo do texto · clique e edite. Níveis: 20 / 18 / 16 / 14 pt.</a:t>
            </a:r>
            <a:endParaRPr/>
          </a:p>
        </p:txBody>
      </p:sp>
      <p:sp>
        <p:nvSpPr>
          <p:cNvPr id="25" name="Slide Number Placeholder 0">
            <a:extLst>
              <a:ext uri="{FF2B5EF4-FFF2-40B4-BE49-F238E27FC236}">
                <a16:creationId xmlns:a16="http://schemas.microsoft.com/office/drawing/2014/main" id="{24F40980-7A6E-486C-8641-BDA13D785D08}"/>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7" name="RODAPE">
            <a:extLst>
              <a:ext uri="{FF2B5EF4-FFF2-40B4-BE49-F238E27FC236}">
                <a16:creationId xmlns:a16="http://schemas.microsoft.com/office/drawing/2014/main" id="{71512542-1807-789A-86B0-22E81F5AD781}"/>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5" name="Agrupar 4">
            <a:extLst>
              <a:ext uri="{FF2B5EF4-FFF2-40B4-BE49-F238E27FC236}">
                <a16:creationId xmlns:a16="http://schemas.microsoft.com/office/drawing/2014/main" id="{42F6D7DA-0C16-7F04-E7A5-3CEAB6DEB57E}"/>
              </a:ext>
            </a:extLst>
          </p:cNvPr>
          <p:cNvGrpSpPr/>
          <p:nvPr userDrawn="1"/>
        </p:nvGrpSpPr>
        <p:grpSpPr>
          <a:xfrm>
            <a:off x="0" y="0"/>
            <a:ext cx="840000" cy="840000"/>
            <a:chOff x="0" y="0"/>
            <a:chExt cx="840000" cy="840000"/>
          </a:xfrm>
        </p:grpSpPr>
        <p:sp>
          <p:nvSpPr>
            <p:cNvPr id="6" name="PX1">
              <a:extLst>
                <a:ext uri="{FF2B5EF4-FFF2-40B4-BE49-F238E27FC236}">
                  <a16:creationId xmlns:a16="http://schemas.microsoft.com/office/drawing/2014/main" id="{5B589B4B-6FA6-F4F5-7142-B5EC106810C3}"/>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2">
              <a:extLst>
                <a:ext uri="{FF2B5EF4-FFF2-40B4-BE49-F238E27FC236}">
                  <a16:creationId xmlns:a16="http://schemas.microsoft.com/office/drawing/2014/main" id="{F98AFEB2-BE6C-C2D7-8881-01DCEBEFF918}"/>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072A80A9-D7C8-CDDC-6598-F9CF5D4C76F3}"/>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5">
              <a:extLst>
                <a:ext uri="{FF2B5EF4-FFF2-40B4-BE49-F238E27FC236}">
                  <a16:creationId xmlns:a16="http://schemas.microsoft.com/office/drawing/2014/main" id="{F7B2817B-DD3C-ECE5-A808-5235C2F28A7E}"/>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6">
              <a:extLst>
                <a:ext uri="{FF2B5EF4-FFF2-40B4-BE49-F238E27FC236}">
                  <a16:creationId xmlns:a16="http://schemas.microsoft.com/office/drawing/2014/main" id="{F2DB56CC-1C94-041D-426E-DCB51E1D6102}"/>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3" name="Imagem 12">
            <a:extLst>
              <a:ext uri="{FF2B5EF4-FFF2-40B4-BE49-F238E27FC236}">
                <a16:creationId xmlns:a16="http://schemas.microsoft.com/office/drawing/2014/main" id="{CE69353F-E527-4F4B-5B44-CE7E749BA9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Aula · 2Col">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03D6C770-F52B-4444-B825-A39B58A99A0F}"/>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3C1859E0-46F1-4419-B9CF-38404B9A4AF6}"/>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3EA66D8B-DCB3-41FF-B8D7-F9AFAE53E05A}"/>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5E769905-0799-4452-B96D-38126EF8CC74}"/>
              </a:ext>
            </a:extLst>
          </p:cNvPr>
          <p:cNvSpPr>
            <a:spLocks noGrp="1"/>
          </p:cNvSpPr>
          <p:nvPr>
            <p:ph type="body" idx="103" hasCustomPrompt="1"/>
          </p:nvPr>
        </p:nvSpPr>
        <p:spPr>
          <a:xfrm>
            <a:off x="548640" y="2048256"/>
            <a:ext cx="5304892"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Coluna da esquerda · clique e edite.</a:t>
            </a:r>
            <a:endParaRPr sz="2000"/>
          </a:p>
        </p:txBody>
      </p:sp>
      <p:sp>
        <p:nvSpPr>
          <p:cNvPr id="6" name="Text 0">
            <a:extLst>
              <a:ext uri="{FF2B5EF4-FFF2-40B4-BE49-F238E27FC236}">
                <a16:creationId xmlns:a16="http://schemas.microsoft.com/office/drawing/2014/main" id="{DCD67DFA-F985-491B-B232-A91FC710A34C}"/>
              </a:ext>
            </a:extLst>
          </p:cNvPr>
          <p:cNvSpPr>
            <a:spLocks noGrp="1"/>
          </p:cNvSpPr>
          <p:nvPr>
            <p:ph type="body" idx="104" hasCustomPrompt="1"/>
          </p:nvPr>
        </p:nvSpPr>
        <p:spPr>
          <a:xfrm>
            <a:off x="6338164" y="2048256"/>
            <a:ext cx="5304892"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Coluna da direita · clique e edite.</a:t>
            </a:r>
            <a:endParaRPr sz="2000"/>
          </a:p>
        </p:txBody>
      </p:sp>
      <p:sp>
        <p:nvSpPr>
          <p:cNvPr id="25" name="Slide Number Placeholder 0">
            <a:extLst>
              <a:ext uri="{FF2B5EF4-FFF2-40B4-BE49-F238E27FC236}">
                <a16:creationId xmlns:a16="http://schemas.microsoft.com/office/drawing/2014/main" id="{2E937FF0-22F6-4A46-97AA-01D790681611}"/>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9" name="RODAPE">
            <a:extLst>
              <a:ext uri="{FF2B5EF4-FFF2-40B4-BE49-F238E27FC236}">
                <a16:creationId xmlns:a16="http://schemas.microsoft.com/office/drawing/2014/main" id="{ED843C76-6D21-4B56-CF1B-D4EB78DA23AE}"/>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7" name="Agrupar 6">
            <a:extLst>
              <a:ext uri="{FF2B5EF4-FFF2-40B4-BE49-F238E27FC236}">
                <a16:creationId xmlns:a16="http://schemas.microsoft.com/office/drawing/2014/main" id="{D5468F43-3FC3-D772-BE22-C8B69265DB75}"/>
              </a:ext>
            </a:extLst>
          </p:cNvPr>
          <p:cNvGrpSpPr/>
          <p:nvPr userDrawn="1"/>
        </p:nvGrpSpPr>
        <p:grpSpPr>
          <a:xfrm>
            <a:off x="0" y="0"/>
            <a:ext cx="840000" cy="840000"/>
            <a:chOff x="0" y="0"/>
            <a:chExt cx="840000" cy="840000"/>
          </a:xfrm>
        </p:grpSpPr>
        <p:sp>
          <p:nvSpPr>
            <p:cNvPr id="8" name="PX1">
              <a:extLst>
                <a:ext uri="{FF2B5EF4-FFF2-40B4-BE49-F238E27FC236}">
                  <a16:creationId xmlns:a16="http://schemas.microsoft.com/office/drawing/2014/main" id="{279077A5-ACF5-0CC5-C0D0-9E231EC75A13}"/>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2">
              <a:extLst>
                <a:ext uri="{FF2B5EF4-FFF2-40B4-BE49-F238E27FC236}">
                  <a16:creationId xmlns:a16="http://schemas.microsoft.com/office/drawing/2014/main" id="{DCD3A435-B744-729A-F411-7F6D96E8924F}"/>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3">
              <a:extLst>
                <a:ext uri="{FF2B5EF4-FFF2-40B4-BE49-F238E27FC236}">
                  <a16:creationId xmlns:a16="http://schemas.microsoft.com/office/drawing/2014/main" id="{1E9CD624-ECC4-6E91-1C0B-BEFE6FEBF779}"/>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5">
              <a:extLst>
                <a:ext uri="{FF2B5EF4-FFF2-40B4-BE49-F238E27FC236}">
                  <a16:creationId xmlns:a16="http://schemas.microsoft.com/office/drawing/2014/main" id="{C356FF43-6802-B435-45CE-60720B450B95}"/>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6">
              <a:extLst>
                <a:ext uri="{FF2B5EF4-FFF2-40B4-BE49-F238E27FC236}">
                  <a16:creationId xmlns:a16="http://schemas.microsoft.com/office/drawing/2014/main" id="{3EE169D9-F148-F871-DEE0-21F2933310E2}"/>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5" name="Imagem 14">
            <a:extLst>
              <a:ext uri="{FF2B5EF4-FFF2-40B4-BE49-F238E27FC236}">
                <a16:creationId xmlns:a16="http://schemas.microsoft.com/office/drawing/2014/main" id="{4CA52F98-462B-1CDD-73F5-2F12E71637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Aula · 3Blocos">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7F483B68-0451-4E39-81C3-755A90909F6A}"/>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DC802BFA-9F98-44CE-9C90-54C616345E4A}"/>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1E7FE0E7-9330-4193-9E91-7B48C85C8D35}"/>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C797AB5A-C357-499D-A989-09D658CA4319}"/>
              </a:ext>
            </a:extLst>
          </p:cNvPr>
          <p:cNvSpPr>
            <a:spLocks noGrp="1"/>
          </p:cNvSpPr>
          <p:nvPr>
            <p:ph type="body" idx="103" hasCustomPrompt="1"/>
          </p:nvPr>
        </p:nvSpPr>
        <p:spPr>
          <a:xfrm>
            <a:off x="548640" y="2048256"/>
            <a:ext cx="3375050"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Bloco 1 · clique e edite.</a:t>
            </a:r>
            <a:endParaRPr sz="2000"/>
          </a:p>
        </p:txBody>
      </p:sp>
      <p:sp>
        <p:nvSpPr>
          <p:cNvPr id="6" name="Text 0">
            <a:extLst>
              <a:ext uri="{FF2B5EF4-FFF2-40B4-BE49-F238E27FC236}">
                <a16:creationId xmlns:a16="http://schemas.microsoft.com/office/drawing/2014/main" id="{2D3A4B93-73FE-4161-8693-862F55381DE9}"/>
              </a:ext>
            </a:extLst>
          </p:cNvPr>
          <p:cNvSpPr>
            <a:spLocks noGrp="1"/>
          </p:cNvSpPr>
          <p:nvPr>
            <p:ph type="body" idx="104" hasCustomPrompt="1"/>
          </p:nvPr>
        </p:nvSpPr>
        <p:spPr>
          <a:xfrm>
            <a:off x="4408322" y="2048256"/>
            <a:ext cx="3375050"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Bloco 2 · clique e edite.</a:t>
            </a:r>
            <a:endParaRPr sz="2000"/>
          </a:p>
        </p:txBody>
      </p:sp>
      <p:sp>
        <p:nvSpPr>
          <p:cNvPr id="7" name="Text 0">
            <a:extLst>
              <a:ext uri="{FF2B5EF4-FFF2-40B4-BE49-F238E27FC236}">
                <a16:creationId xmlns:a16="http://schemas.microsoft.com/office/drawing/2014/main" id="{CF3BD0C4-9FB1-4083-913B-3F63CD53F49D}"/>
              </a:ext>
            </a:extLst>
          </p:cNvPr>
          <p:cNvSpPr>
            <a:spLocks noGrp="1"/>
          </p:cNvSpPr>
          <p:nvPr>
            <p:ph type="body" idx="105" hasCustomPrompt="1"/>
          </p:nvPr>
        </p:nvSpPr>
        <p:spPr>
          <a:xfrm>
            <a:off x="8268005" y="2048256"/>
            <a:ext cx="3375050" cy="4096512"/>
          </a:xfrm>
          <a:prstGeom prst="rect">
            <a:avLst/>
          </a:prstGeom>
          <a:noFill/>
        </p:spPr>
        <p:txBody>
          <a:bodyPr wrap="square" lIns="0" tIns="0" rIns="0" bIns="0">
            <a:noAutofit/>
          </a:bodyPr>
          <a:lstStyle>
            <a:lvl1pPr marL="0" indent="0" algn="l">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Bloco 3 · clique e edite.</a:t>
            </a:r>
            <a:endParaRPr sz="2000"/>
          </a:p>
        </p:txBody>
      </p:sp>
      <p:sp>
        <p:nvSpPr>
          <p:cNvPr id="25" name="Slide Number Placeholder 0">
            <a:extLst>
              <a:ext uri="{FF2B5EF4-FFF2-40B4-BE49-F238E27FC236}">
                <a16:creationId xmlns:a16="http://schemas.microsoft.com/office/drawing/2014/main" id="{D832E58E-4EA6-4A6C-9F36-B2BCD5FFE079}"/>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10" name="RODAPE">
            <a:extLst>
              <a:ext uri="{FF2B5EF4-FFF2-40B4-BE49-F238E27FC236}">
                <a16:creationId xmlns:a16="http://schemas.microsoft.com/office/drawing/2014/main" id="{8ED0715F-036F-43AF-E091-F7747ABD3F2D}"/>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8" name="Agrupar 7">
            <a:extLst>
              <a:ext uri="{FF2B5EF4-FFF2-40B4-BE49-F238E27FC236}">
                <a16:creationId xmlns:a16="http://schemas.microsoft.com/office/drawing/2014/main" id="{14B6ACD8-2B4E-75D1-ABDC-8F70ADA5CECB}"/>
              </a:ext>
            </a:extLst>
          </p:cNvPr>
          <p:cNvGrpSpPr/>
          <p:nvPr userDrawn="1"/>
        </p:nvGrpSpPr>
        <p:grpSpPr>
          <a:xfrm>
            <a:off x="0" y="0"/>
            <a:ext cx="840000" cy="840000"/>
            <a:chOff x="0" y="0"/>
            <a:chExt cx="840000" cy="840000"/>
          </a:xfrm>
        </p:grpSpPr>
        <p:sp>
          <p:nvSpPr>
            <p:cNvPr id="9" name="PX1">
              <a:extLst>
                <a:ext uri="{FF2B5EF4-FFF2-40B4-BE49-F238E27FC236}">
                  <a16:creationId xmlns:a16="http://schemas.microsoft.com/office/drawing/2014/main" id="{8F148EB0-CF17-E59D-4758-4CDA1D76ACDB}"/>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2">
              <a:extLst>
                <a:ext uri="{FF2B5EF4-FFF2-40B4-BE49-F238E27FC236}">
                  <a16:creationId xmlns:a16="http://schemas.microsoft.com/office/drawing/2014/main" id="{1A078B44-2D7A-5927-79B8-247819448571}"/>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3">
              <a:extLst>
                <a:ext uri="{FF2B5EF4-FFF2-40B4-BE49-F238E27FC236}">
                  <a16:creationId xmlns:a16="http://schemas.microsoft.com/office/drawing/2014/main" id="{3662E6F2-733F-6066-9D4C-CD694BD30AD2}"/>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5">
              <a:extLst>
                <a:ext uri="{FF2B5EF4-FFF2-40B4-BE49-F238E27FC236}">
                  <a16:creationId xmlns:a16="http://schemas.microsoft.com/office/drawing/2014/main" id="{7BF52DC2-ED07-D5E4-87BD-0B732B12FEEC}"/>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PX6">
              <a:extLst>
                <a:ext uri="{FF2B5EF4-FFF2-40B4-BE49-F238E27FC236}">
                  <a16:creationId xmlns:a16="http://schemas.microsoft.com/office/drawing/2014/main" id="{2D63A193-FA12-4FD7-2ABB-AD5EA83FDD13}"/>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6" name="Imagem 15">
            <a:extLst>
              <a:ext uri="{FF2B5EF4-FFF2-40B4-BE49-F238E27FC236}">
                <a16:creationId xmlns:a16="http://schemas.microsoft.com/office/drawing/2014/main" id="{DBB75C49-AE81-9CD0-4F00-E157D5246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Aula · ImgTxt">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8F0EACB-B14C-4096-8C7B-19D2326147A4}"/>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E4C8CBAC-F673-4E79-89F8-C4707A77E2A0}"/>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18835FB1-E78C-4841-AB32-0924F678D423}"/>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Shape 0">
            <a:extLst>
              <a:ext uri="{FF2B5EF4-FFF2-40B4-BE49-F238E27FC236}">
                <a16:creationId xmlns:a16="http://schemas.microsoft.com/office/drawing/2014/main" id="{EC162A11-7866-4475-B9F3-294D0559D498}"/>
              </a:ext>
            </a:extLst>
          </p:cNvPr>
          <p:cNvSpPr>
            <a:spLocks noGrp="1"/>
          </p:cNvSpPr>
          <p:nvPr/>
        </p:nvSpPr>
        <p:spPr>
          <a:xfrm>
            <a:off x="548640" y="2048256"/>
            <a:ext cx="5486400" cy="4096512"/>
          </a:xfrm>
          <a:prstGeom prst="rect">
            <a:avLst/>
          </a:prstGeom>
          <a:solidFill>
            <a:srgbClr val="F2FFF7"/>
          </a:solidFill>
        </p:spPr>
        <p:txBody>
          <a:bodyPr lIns="0" tIns="0" rIns="0" bIns="0">
            <a:noAutofit/>
          </a:bodyPr>
          <a:lstStyle/>
          <a:p>
            <a:endParaRPr/>
          </a:p>
        </p:txBody>
      </p:sp>
      <p:sp>
        <p:nvSpPr>
          <p:cNvPr id="6" name="Text 1">
            <a:extLst>
              <a:ext uri="{FF2B5EF4-FFF2-40B4-BE49-F238E27FC236}">
                <a16:creationId xmlns:a16="http://schemas.microsoft.com/office/drawing/2014/main" id="{56E2AD13-B3BD-40ED-A07A-810219CC1852}"/>
              </a:ext>
            </a:extLst>
          </p:cNvPr>
          <p:cNvSpPr>
            <a:spLocks noGrp="1"/>
          </p:cNvSpPr>
          <p:nvPr>
            <p:ph idx="104"/>
          </p:nvPr>
        </p:nvSpPr>
        <p:spPr>
          <a:xfrm>
            <a:off x="548640" y="2048256"/>
            <a:ext cx="5486400" cy="4096512"/>
          </a:xfrm>
          <a:prstGeom prst="rect">
            <a:avLst/>
          </a:prstGeom>
          <a:noFill/>
        </p:spPr>
        <p:txBody>
          <a:bodyPr wrap="square" lIns="0" tIns="0" rIns="0" bIns="0">
            <a:noAutofit/>
          </a:bodyPr>
          <a:lstStyle>
            <a:lvl1pPr marL="0" indent="0">
              <a:buNone/>
              <a:defRPr/>
            </a:lvl1pPr>
          </a:lstStyle>
          <a:p>
            <a:pPr marL="0" indent="0">
              <a:buNone/>
            </a:pPr>
            <a:endParaRPr/>
          </a:p>
        </p:txBody>
      </p:sp>
      <p:sp>
        <p:nvSpPr>
          <p:cNvPr id="7" name="Text 1">
            <a:extLst>
              <a:ext uri="{FF2B5EF4-FFF2-40B4-BE49-F238E27FC236}">
                <a16:creationId xmlns:a16="http://schemas.microsoft.com/office/drawing/2014/main" id="{D792921E-FE87-4E3C-AC78-04072379A959}"/>
              </a:ext>
            </a:extLst>
          </p:cNvPr>
          <p:cNvSpPr>
            <a:spLocks noGrp="1"/>
          </p:cNvSpPr>
          <p:nvPr>
            <p:ph type="body" idx="105" hasCustomPrompt="1"/>
          </p:nvPr>
        </p:nvSpPr>
        <p:spPr>
          <a:xfrm>
            <a:off x="6400800" y="2048256"/>
            <a:ext cx="5242255" cy="4096512"/>
          </a:xfrm>
          <a:prstGeom prst="rect">
            <a:avLst/>
          </a:prstGeom>
          <a:noFill/>
        </p:spPr>
        <p:txBody>
          <a:bodyPr wrap="square" lIns="0" tIns="0" rIns="0" bIns="0">
            <a:noAutofit/>
          </a:bodyPr>
          <a:lstStyle>
            <a:lvl1pPr marL="0" indent="0">
              <a:lnSpc>
                <a:spcPct val="122000"/>
              </a:lnSpc>
              <a:spcAft>
                <a:spcPts val="1000"/>
              </a:spcAft>
              <a:buNone/>
              <a:defRPr sz="2000">
                <a:solidFill>
                  <a:srgbClr val="031A10"/>
                </a:solidFill>
                <a:latin typeface="Fira Sans"/>
                <a:ea typeface="Fira Sans"/>
                <a:cs typeface="Fira Sans"/>
              </a:defRPr>
            </a:lvl1pPr>
          </a:lstStyle>
          <a:p>
            <a:pPr marL="0" indent="0">
              <a:lnSpc>
                <a:spcPct val="122000"/>
              </a:lnSpc>
              <a:spcAft>
                <a:spcPts val="1000"/>
              </a:spcAft>
              <a:buNone/>
            </a:pPr>
            <a:r>
              <a:rPr sz="2000">
                <a:solidFill>
                  <a:srgbClr val="031A10"/>
                </a:solidFill>
                <a:latin typeface="Source Sans 3"/>
                <a:ea typeface="Source Sans 3"/>
                <a:cs typeface="Source Sans 3"/>
              </a:rPr>
              <a:t>Corpo do texto · clique e edite. Níveis: 20 / 18 / 16 / 14 pt.</a:t>
            </a:r>
            <a:endParaRPr sz="2000"/>
          </a:p>
        </p:txBody>
      </p:sp>
      <p:sp>
        <p:nvSpPr>
          <p:cNvPr id="25" name="Slide Number Placeholder 0">
            <a:extLst>
              <a:ext uri="{FF2B5EF4-FFF2-40B4-BE49-F238E27FC236}">
                <a16:creationId xmlns:a16="http://schemas.microsoft.com/office/drawing/2014/main" id="{49BC6E34-12C1-4270-A07C-CC7364E96F02}"/>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10" name="RODAPE">
            <a:extLst>
              <a:ext uri="{FF2B5EF4-FFF2-40B4-BE49-F238E27FC236}">
                <a16:creationId xmlns:a16="http://schemas.microsoft.com/office/drawing/2014/main" id="{25D470FC-C738-99CC-5ED4-66F14D7B1A09}"/>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8" name="Agrupar 7">
            <a:extLst>
              <a:ext uri="{FF2B5EF4-FFF2-40B4-BE49-F238E27FC236}">
                <a16:creationId xmlns:a16="http://schemas.microsoft.com/office/drawing/2014/main" id="{809BBA6C-D83F-2269-D054-E39E5E36D6CB}"/>
              </a:ext>
            </a:extLst>
          </p:cNvPr>
          <p:cNvGrpSpPr/>
          <p:nvPr userDrawn="1"/>
        </p:nvGrpSpPr>
        <p:grpSpPr>
          <a:xfrm>
            <a:off x="0" y="0"/>
            <a:ext cx="840000" cy="840000"/>
            <a:chOff x="0" y="0"/>
            <a:chExt cx="840000" cy="840000"/>
          </a:xfrm>
        </p:grpSpPr>
        <p:sp>
          <p:nvSpPr>
            <p:cNvPr id="9" name="PX1">
              <a:extLst>
                <a:ext uri="{FF2B5EF4-FFF2-40B4-BE49-F238E27FC236}">
                  <a16:creationId xmlns:a16="http://schemas.microsoft.com/office/drawing/2014/main" id="{D7CF440B-B175-0071-1012-483C2A04CDAA}"/>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2">
              <a:extLst>
                <a:ext uri="{FF2B5EF4-FFF2-40B4-BE49-F238E27FC236}">
                  <a16:creationId xmlns:a16="http://schemas.microsoft.com/office/drawing/2014/main" id="{89F7DD75-5C53-D01F-E9DB-F0B62A5C1CCB}"/>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3">
              <a:extLst>
                <a:ext uri="{FF2B5EF4-FFF2-40B4-BE49-F238E27FC236}">
                  <a16:creationId xmlns:a16="http://schemas.microsoft.com/office/drawing/2014/main" id="{8A0F2F37-B62B-42BA-2006-0C46D5FF26FF}"/>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PX5">
              <a:extLst>
                <a:ext uri="{FF2B5EF4-FFF2-40B4-BE49-F238E27FC236}">
                  <a16:creationId xmlns:a16="http://schemas.microsoft.com/office/drawing/2014/main" id="{902488D2-35F6-C3B3-D8F9-7873BA8D4EF9}"/>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PX6">
              <a:extLst>
                <a:ext uri="{FF2B5EF4-FFF2-40B4-BE49-F238E27FC236}">
                  <a16:creationId xmlns:a16="http://schemas.microsoft.com/office/drawing/2014/main" id="{5054EF80-A4D2-0B35-D115-F56FD9915071}"/>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6" name="Imagem 15">
            <a:extLst>
              <a:ext uri="{FF2B5EF4-FFF2-40B4-BE49-F238E27FC236}">
                <a16:creationId xmlns:a16="http://schemas.microsoft.com/office/drawing/2014/main" id="{BDA2851F-67DE-3540-3684-2CA001293A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Aula · Tabela">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0E3EBAB-24EB-469E-972B-1EE24A6C248F}"/>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741BCEF5-FEAB-497B-86E1-0009E3000338}"/>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F1E336D1-88D7-4B4B-AC7D-A637DF29ADF7}"/>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771D4E40-4E6A-4DDF-B982-FD8D7CF49C53}"/>
              </a:ext>
            </a:extLst>
          </p:cNvPr>
          <p:cNvSpPr>
            <a:spLocks noGrp="1"/>
          </p:cNvSpPr>
          <p:nvPr>
            <p:ph type="body" idx="103" hasCustomPrompt="1"/>
          </p:nvPr>
        </p:nvSpPr>
        <p:spPr>
          <a:xfrm>
            <a:off x="548640" y="5888736"/>
            <a:ext cx="11094415" cy="256032"/>
          </a:xfrm>
          <a:prstGeom prst="rect">
            <a:avLst/>
          </a:prstGeom>
          <a:noFill/>
        </p:spPr>
        <p:txBody>
          <a:bodyPr wrap="square" lIns="0" tIns="0" rIns="0" bIns="0">
            <a:noAutofit/>
          </a:bodyPr>
          <a:lstStyle>
            <a:lvl1pPr marL="0" indent="0" algn="l">
              <a:buNone/>
              <a:defRPr sz="1300">
                <a:solidFill>
                  <a:srgbClr val="031A10"/>
                </a:solidFill>
                <a:latin typeface="Fira Sans"/>
                <a:ea typeface="Fira Sans"/>
                <a:cs typeface="Fira Sans"/>
              </a:defRPr>
            </a:lvl1pPr>
          </a:lstStyle>
          <a:p>
            <a:pPr marL="0" indent="0">
              <a:buNone/>
            </a:pPr>
            <a:r>
              <a:rPr sz="1300">
                <a:solidFill>
                  <a:srgbClr val="031A10"/>
                </a:solidFill>
                <a:latin typeface="Source Sans 3"/>
                <a:ea typeface="Source Sans 3"/>
                <a:cs typeface="Source Sans 3"/>
              </a:rPr>
              <a:t>Fonte ou nota da tabela</a:t>
            </a:r>
            <a:endParaRPr sz="1300"/>
          </a:p>
        </p:txBody>
      </p:sp>
      <p:sp>
        <p:nvSpPr>
          <p:cNvPr id="25" name="Slide Number Placeholder 0">
            <a:extLst>
              <a:ext uri="{FF2B5EF4-FFF2-40B4-BE49-F238E27FC236}">
                <a16:creationId xmlns:a16="http://schemas.microsoft.com/office/drawing/2014/main" id="{2E5B3030-BBA6-4978-8D06-A48958E2AE09}"/>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10" name="RODAPE">
            <a:extLst>
              <a:ext uri="{FF2B5EF4-FFF2-40B4-BE49-F238E27FC236}">
                <a16:creationId xmlns:a16="http://schemas.microsoft.com/office/drawing/2014/main" id="{822B3D4E-D292-2073-EA00-5252FE5C3D04}"/>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6" name="Agrupar 5">
            <a:extLst>
              <a:ext uri="{FF2B5EF4-FFF2-40B4-BE49-F238E27FC236}">
                <a16:creationId xmlns:a16="http://schemas.microsoft.com/office/drawing/2014/main" id="{F3B5E73F-D7E2-0799-CF74-13EE207C6FEF}"/>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458F829B-7800-FE4D-D429-B32947BAD6B9}"/>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2">
              <a:extLst>
                <a:ext uri="{FF2B5EF4-FFF2-40B4-BE49-F238E27FC236}">
                  <a16:creationId xmlns:a16="http://schemas.microsoft.com/office/drawing/2014/main" id="{EE3749E4-48D3-6003-AE1A-66AFF14B0373}"/>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3">
              <a:extLst>
                <a:ext uri="{FF2B5EF4-FFF2-40B4-BE49-F238E27FC236}">
                  <a16:creationId xmlns:a16="http://schemas.microsoft.com/office/drawing/2014/main" id="{A5E0EDCD-F2AB-C0F1-9B4C-1DEA926AA3C2}"/>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089ED75B-9524-B725-E1F0-2038BF5BC663}"/>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D7CDE013-4712-9F53-D13B-3E0140C98E15}"/>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6" name="Imagem 15">
            <a:extLst>
              <a:ext uri="{FF2B5EF4-FFF2-40B4-BE49-F238E27FC236}">
                <a16:creationId xmlns:a16="http://schemas.microsoft.com/office/drawing/2014/main" id="{26C69C48-C3E5-66C1-C0F6-42C98C390C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Aula · Dataviz">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586F0E18-5DD8-4C49-A9ED-81B48A1BA56C}"/>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lgn="l">
              <a:buNone/>
              <a:defRPr sz="1300" kern="0" spc="120">
                <a:solidFill>
                  <a:srgbClr val="031A10"/>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0E33AF28-5977-449A-B884-271B996EA8F3}"/>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oAutofit/>
          </a:bodyPr>
          <a:lstStyle>
            <a:lvl1pPr marL="0" indent="0" algn="l">
              <a:lnSpc>
                <a:spcPct val="85000"/>
              </a:lnSpc>
              <a:buNone/>
              <a:defRPr sz="3200" b="1">
                <a:solidFill>
                  <a:srgbClr val="031A10"/>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AE595E4C-EA5C-49C3-8423-C8C4A307F928}"/>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gn="l">
              <a:lnSpc>
                <a:spcPct val="85000"/>
              </a:lnSpc>
              <a:buNone/>
              <a:defRPr sz="2400" i="1" kern="1200" spc="-100" baseline="0">
                <a:solidFill>
                  <a:srgbClr val="167B52"/>
                </a:solidFill>
                <a:latin typeface="+mn-lt"/>
              </a:defRPr>
            </a:lvl1pPr>
          </a:lstStyle>
          <a:p>
            <a:pPr marL="0" lvl="0" indent="0" defTabSz="914400">
              <a:lnSpc>
                <a:spcPct val="85000"/>
              </a:lnSpc>
              <a:spcAft>
                <a:spcPts val="800"/>
              </a:spcAft>
              <a:buNone/>
            </a:pPr>
            <a:r>
              <a:rPr>
                <a:solidFill>
                  <a:srgbClr val="031A10"/>
                </a:solidFill>
              </a:rPr>
              <a:t>Subtítulo de apoio em uma linha</a:t>
            </a:r>
            <a:endParaRPr/>
          </a:p>
        </p:txBody>
      </p:sp>
      <p:sp>
        <p:nvSpPr>
          <p:cNvPr id="5" name="Text 0">
            <a:extLst>
              <a:ext uri="{FF2B5EF4-FFF2-40B4-BE49-F238E27FC236}">
                <a16:creationId xmlns:a16="http://schemas.microsoft.com/office/drawing/2014/main" id="{CFC27682-83A8-40B2-8467-A469C6ECFAD9}"/>
              </a:ext>
            </a:extLst>
          </p:cNvPr>
          <p:cNvSpPr>
            <a:spLocks noGrp="1"/>
          </p:cNvSpPr>
          <p:nvPr>
            <p:ph type="body" idx="103" hasCustomPrompt="1"/>
          </p:nvPr>
        </p:nvSpPr>
        <p:spPr>
          <a:xfrm>
            <a:off x="548640" y="5888736"/>
            <a:ext cx="11094415" cy="256032"/>
          </a:xfrm>
          <a:prstGeom prst="rect">
            <a:avLst/>
          </a:prstGeom>
          <a:noFill/>
        </p:spPr>
        <p:txBody>
          <a:bodyPr wrap="square" lIns="0" tIns="0" rIns="0" bIns="0">
            <a:noAutofit/>
          </a:bodyPr>
          <a:lstStyle>
            <a:lvl1pPr marL="0" indent="0" algn="l">
              <a:buNone/>
              <a:defRPr sz="1300">
                <a:solidFill>
                  <a:srgbClr val="031A10"/>
                </a:solidFill>
                <a:latin typeface="Fira Sans"/>
                <a:ea typeface="Fira Sans"/>
                <a:cs typeface="Fira Sans"/>
              </a:defRPr>
            </a:lvl1pPr>
          </a:lstStyle>
          <a:p>
            <a:pPr marL="0" indent="0">
              <a:buNone/>
            </a:pPr>
            <a:r>
              <a:rPr sz="1300">
                <a:solidFill>
                  <a:srgbClr val="031A10"/>
                </a:solidFill>
                <a:latin typeface="Source Sans 3"/>
                <a:ea typeface="Source Sans 3"/>
                <a:cs typeface="Source Sans 3"/>
              </a:rPr>
              <a:t>Fonte dos dados</a:t>
            </a:r>
            <a:endParaRPr sz="1300"/>
          </a:p>
        </p:txBody>
      </p:sp>
      <p:sp>
        <p:nvSpPr>
          <p:cNvPr id="25" name="Slide Number Placeholder 0">
            <a:extLst>
              <a:ext uri="{FF2B5EF4-FFF2-40B4-BE49-F238E27FC236}">
                <a16:creationId xmlns:a16="http://schemas.microsoft.com/office/drawing/2014/main" id="{F8713C1F-5E50-4466-BEF3-9B5B4058315B}"/>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
        <p:nvSpPr>
          <p:cNvPr id="8" name="RODAPE">
            <a:extLst>
              <a:ext uri="{FF2B5EF4-FFF2-40B4-BE49-F238E27FC236}">
                <a16:creationId xmlns:a16="http://schemas.microsoft.com/office/drawing/2014/main" id="{29F82D11-6990-3835-FFF4-28261ED7EF95}"/>
              </a:ext>
            </a:extLst>
          </p:cNvPr>
          <p:cNvSpPr>
            <a:spLocks noGrp="1"/>
          </p:cNvSpPr>
          <p:nvPr>
            <p:ph type="ftr"/>
          </p:nvPr>
        </p:nvSpPr>
        <p:spPr>
          <a:xfrm>
            <a:off x="1143000" y="6606540"/>
            <a:ext cx="9646920" cy="146304"/>
          </a:xfrm>
          <a:prstGeom prst="rect">
            <a:avLst/>
          </a:prstGeom>
          <a:noFill/>
          <a:ln w="0">
            <a:noFill/>
            <a:prstDash val="solid"/>
          </a:ln>
        </p:spPr>
        <p:txBody>
          <a:bodyPr wrap="square" lIns="0" tIns="0" rIns="0" bIns="0" anchor="ctr">
            <a:noAutofit/>
          </a:bodyPr>
          <a:lstStyle>
            <a:lvl1pPr marL="0" indent="0">
              <a:buNone/>
              <a:defRPr sz="900" b="0">
                <a:solidFill>
                  <a:srgbClr val="0D4F34"/>
                </a:solidFill>
                <a:latin typeface="+mj-lt"/>
              </a:defRPr>
            </a:lvl1pPr>
          </a:lstStyle>
          <a:p>
            <a:pPr marL="0" indent="0">
              <a:buNone/>
            </a:pPr>
            <a:r>
              <a:rPr lang="pt-BR" b="0">
                <a:solidFill>
                  <a:srgbClr val="031A10"/>
                </a:solidFill>
              </a:rPr>
              <a:t>[CLIENTE] · [PROJETO] · [MÊS/ANO] · Retail Media FC · Confidencial</a:t>
            </a:r>
            <a:endParaRPr b="0">
              <a:solidFill>
                <a:srgbClr val="031A10"/>
              </a:solidFill>
            </a:endParaRPr>
          </a:p>
        </p:txBody>
      </p:sp>
      <p:grpSp>
        <p:nvGrpSpPr>
          <p:cNvPr id="6" name="Agrupar 5">
            <a:extLst>
              <a:ext uri="{FF2B5EF4-FFF2-40B4-BE49-F238E27FC236}">
                <a16:creationId xmlns:a16="http://schemas.microsoft.com/office/drawing/2014/main" id="{BB3C83D6-0B04-0B2D-F054-C233B4AD8351}"/>
              </a:ext>
            </a:extLst>
          </p:cNvPr>
          <p:cNvGrpSpPr/>
          <p:nvPr userDrawn="1"/>
        </p:nvGrpSpPr>
        <p:grpSpPr>
          <a:xfrm>
            <a:off x="0" y="0"/>
            <a:ext cx="840000" cy="840000"/>
            <a:chOff x="0" y="0"/>
            <a:chExt cx="840000" cy="840000"/>
          </a:xfrm>
        </p:grpSpPr>
        <p:sp>
          <p:nvSpPr>
            <p:cNvPr id="7" name="PX1">
              <a:extLst>
                <a:ext uri="{FF2B5EF4-FFF2-40B4-BE49-F238E27FC236}">
                  <a16:creationId xmlns:a16="http://schemas.microsoft.com/office/drawing/2014/main" id="{1E66EDE0-EE05-988B-AB37-A07AA851A24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2">
              <a:extLst>
                <a:ext uri="{FF2B5EF4-FFF2-40B4-BE49-F238E27FC236}">
                  <a16:creationId xmlns:a16="http://schemas.microsoft.com/office/drawing/2014/main" id="{9DC89F6E-9A38-5F4B-9F68-7B93542394A6}"/>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3">
              <a:extLst>
                <a:ext uri="{FF2B5EF4-FFF2-40B4-BE49-F238E27FC236}">
                  <a16:creationId xmlns:a16="http://schemas.microsoft.com/office/drawing/2014/main" id="{E7E872D8-B56D-07CF-14A5-F79A4A08786B}"/>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5">
              <a:extLst>
                <a:ext uri="{FF2B5EF4-FFF2-40B4-BE49-F238E27FC236}">
                  <a16:creationId xmlns:a16="http://schemas.microsoft.com/office/drawing/2014/main" id="{85AA2906-F418-E3BA-75FF-F8278B8C908B}"/>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PX6">
              <a:extLst>
                <a:ext uri="{FF2B5EF4-FFF2-40B4-BE49-F238E27FC236}">
                  <a16:creationId xmlns:a16="http://schemas.microsoft.com/office/drawing/2014/main" id="{8B67EB44-82D7-FC9D-2363-C40FCEFEB7F0}"/>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4" name="Imagem 13">
            <a:extLst>
              <a:ext uri="{FF2B5EF4-FFF2-40B4-BE49-F238E27FC236}">
                <a16:creationId xmlns:a16="http://schemas.microsoft.com/office/drawing/2014/main" id="{1DE16595-9BF9-E661-102B-AF3D85C539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Aula · Fecha">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DC5EC834-4D3D-4E31-A70A-1C499301E3AE}"/>
              </a:ext>
            </a:extLst>
          </p:cNvPr>
          <p:cNvSpPr>
            <a:spLocks noGrp="1"/>
          </p:cNvSpPr>
          <p:nvPr>
            <p:ph type="body" idx="100" hasCustomPrompt="1"/>
          </p:nvPr>
        </p:nvSpPr>
        <p:spPr>
          <a:xfrm>
            <a:off x="548640" y="3411878"/>
            <a:ext cx="7315200" cy="219456"/>
          </a:xfrm>
          <a:prstGeom prst="rect">
            <a:avLst/>
          </a:prstGeom>
          <a:noFill/>
        </p:spPr>
        <p:txBody>
          <a:bodyPr wrap="square" lIns="0" tIns="0" rIns="0" bIns="0">
            <a:noAutofit/>
          </a:bodyPr>
          <a:lstStyle>
            <a:lvl1pPr marL="0" indent="0">
              <a:buNone/>
              <a:defRPr sz="1300" kern="0" spc="120">
                <a:solidFill>
                  <a:schemeClr val="tx2"/>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DE56A191-5417-4B06-BEEE-47C6C31349EE}"/>
              </a:ext>
            </a:extLst>
          </p:cNvPr>
          <p:cNvSpPr>
            <a:spLocks noGrp="1"/>
          </p:cNvSpPr>
          <p:nvPr>
            <p:ph type="title" idx="101" hasCustomPrompt="1"/>
          </p:nvPr>
        </p:nvSpPr>
        <p:spPr>
          <a:xfrm>
            <a:off x="548640" y="3686198"/>
            <a:ext cx="11094415" cy="502920"/>
          </a:xfrm>
          <a:prstGeom prst="rect">
            <a:avLst/>
          </a:prstGeom>
          <a:noFill/>
        </p:spPr>
        <p:txBody>
          <a:bodyPr wrap="square" lIns="0" tIns="0" rIns="0" bIns="0">
            <a:noAutofit/>
          </a:bodyPr>
          <a:lstStyle>
            <a:lvl1pPr marL="0" indent="0" algn="l">
              <a:lnSpc>
                <a:spcPct val="85000"/>
              </a:lnSpc>
              <a:buNone/>
              <a:defRPr sz="3200" b="1">
                <a:solidFill>
                  <a:schemeClr val="tx2"/>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FF7DB80A-23BE-4DB5-B491-1A609B045E5E}"/>
              </a:ext>
            </a:extLst>
          </p:cNvPr>
          <p:cNvSpPr>
            <a:spLocks noGrp="1"/>
          </p:cNvSpPr>
          <p:nvPr>
            <p:ph type="body" idx="102" hasCustomPrompt="1"/>
          </p:nvPr>
        </p:nvSpPr>
        <p:spPr>
          <a:xfrm>
            <a:off x="548640" y="4271414"/>
            <a:ext cx="11094415" cy="530352"/>
          </a:xfrm>
          <a:prstGeom prst="rect">
            <a:avLst/>
          </a:prstGeom>
          <a:noFill/>
        </p:spPr>
        <p:txBody>
          <a:bodyPr wrap="square" lIns="0" tIns="0" rIns="0" bIns="0">
            <a:noAutofit/>
          </a:bodyPr>
          <a:lstStyle>
            <a:lvl1pPr marL="0" indent="0">
              <a:lnSpc>
                <a:spcPct val="85000"/>
              </a:lnSpc>
              <a:buNone/>
              <a:defRPr sz="2400" i="1">
                <a:solidFill>
                  <a:srgbClr val="167B52"/>
                </a:solidFill>
                <a:latin typeface="+mn-lt"/>
              </a:defRPr>
            </a:lvl1pPr>
          </a:lstStyle>
          <a:p>
            <a:pPr marL="0" indent="0">
              <a:lnSpc>
                <a:spcPct val="85000"/>
              </a:lnSpc>
              <a:buNone/>
            </a:pPr>
            <a:r>
              <a:rPr>
                <a:solidFill>
                  <a:srgbClr val="031A10"/>
                </a:solidFill>
              </a:rPr>
              <a:t>Subtítulo de apoio em uma linha</a:t>
            </a:r>
            <a:endParaRPr/>
          </a:p>
        </p:txBody>
      </p:sp>
      <p:sp>
        <p:nvSpPr>
          <p:cNvPr id="25" name="Slide Number Placeholder 0">
            <a:extLst>
              <a:ext uri="{FF2B5EF4-FFF2-40B4-BE49-F238E27FC236}">
                <a16:creationId xmlns:a16="http://schemas.microsoft.com/office/drawing/2014/main" id="{D9B5727E-3148-4C7D-98BA-C0EE02C9B171}"/>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Aula · Foto">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C72EB92-79AC-48EA-9B2C-E234E649EC07}"/>
              </a:ext>
            </a:extLst>
          </p:cNvPr>
          <p:cNvSpPr>
            <a:spLocks noGrp="1"/>
          </p:cNvSpPr>
          <p:nvPr>
            <p:ph type="body" idx="100" hasCustomPrompt="1"/>
          </p:nvPr>
        </p:nvSpPr>
        <p:spPr>
          <a:xfrm>
            <a:off x="8145112" y="630800"/>
            <a:ext cx="2228126" cy="219456"/>
          </a:xfrm>
          <a:prstGeom prst="rect">
            <a:avLst/>
          </a:prstGeom>
          <a:noFill/>
        </p:spPr>
        <p:txBody>
          <a:bodyPr wrap="square" lIns="0" tIns="0" rIns="0" bIns="0">
            <a:noAutofit/>
          </a:bodyPr>
          <a:lstStyle>
            <a:lvl1pPr marL="0" indent="0">
              <a:buNone/>
              <a:defRPr sz="1300" kern="0" spc="120">
                <a:solidFill>
                  <a:schemeClr val="tx2"/>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EE1987E1-F933-4ACB-9894-4455F47DC12C}"/>
              </a:ext>
            </a:extLst>
          </p:cNvPr>
          <p:cNvSpPr>
            <a:spLocks noGrp="1"/>
          </p:cNvSpPr>
          <p:nvPr>
            <p:ph type="title" idx="101" hasCustomPrompt="1"/>
          </p:nvPr>
        </p:nvSpPr>
        <p:spPr>
          <a:xfrm>
            <a:off x="8145112" y="905120"/>
            <a:ext cx="3379231" cy="502920"/>
          </a:xfrm>
          <a:prstGeom prst="rect">
            <a:avLst/>
          </a:prstGeom>
          <a:noFill/>
        </p:spPr>
        <p:txBody>
          <a:bodyPr wrap="square" lIns="0" tIns="0" rIns="0" bIns="0">
            <a:noAutofit/>
          </a:bodyPr>
          <a:lstStyle>
            <a:lvl1pPr marL="0" indent="0" algn="l">
              <a:lnSpc>
                <a:spcPct val="85000"/>
              </a:lnSpc>
              <a:buNone/>
              <a:defRPr sz="3200" b="1">
                <a:solidFill>
                  <a:schemeClr val="tx2"/>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48974F37-A345-4993-ABFE-50CA671CAB33}"/>
              </a:ext>
            </a:extLst>
          </p:cNvPr>
          <p:cNvSpPr>
            <a:spLocks noGrp="1"/>
          </p:cNvSpPr>
          <p:nvPr>
            <p:ph type="body" idx="102" hasCustomPrompt="1"/>
          </p:nvPr>
        </p:nvSpPr>
        <p:spPr>
          <a:xfrm>
            <a:off x="8145112" y="2313160"/>
            <a:ext cx="3379231" cy="530352"/>
          </a:xfrm>
          <a:prstGeom prst="rect">
            <a:avLst/>
          </a:prstGeom>
          <a:noFill/>
        </p:spPr>
        <p:txBody>
          <a:bodyPr wrap="square" lIns="0" tIns="0" rIns="0" bIns="0">
            <a:noAutofit/>
          </a:bodyPr>
          <a:lstStyle>
            <a:lvl1pPr marL="0" indent="0">
              <a:lnSpc>
                <a:spcPct val="85000"/>
              </a:lnSpc>
              <a:buNone/>
              <a:defRPr sz="2400" i="1">
                <a:solidFill>
                  <a:srgbClr val="167B52"/>
                </a:solidFill>
                <a:latin typeface="+mn-lt"/>
              </a:defRPr>
            </a:lvl1pPr>
          </a:lstStyle>
          <a:p>
            <a:pPr marL="0" indent="0">
              <a:lnSpc>
                <a:spcPct val="85000"/>
              </a:lnSpc>
              <a:buNone/>
            </a:pPr>
            <a:r>
              <a:rPr>
                <a:solidFill>
                  <a:srgbClr val="031A10"/>
                </a:solidFill>
              </a:rPr>
              <a:t>Subtítulo de apoio em uma linha</a:t>
            </a:r>
            <a:endParaRPr/>
          </a:p>
        </p:txBody>
      </p:sp>
      <p:sp>
        <p:nvSpPr>
          <p:cNvPr id="25" name="Slide Number Placeholder 0">
            <a:extLst>
              <a:ext uri="{FF2B5EF4-FFF2-40B4-BE49-F238E27FC236}">
                <a16:creationId xmlns:a16="http://schemas.microsoft.com/office/drawing/2014/main" id="{A5EDC29B-476A-4816-8F72-FD03DAE1EE94}"/>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Aula · Citação">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2C14EB10-BF26-432E-AA55-8E17B7971EB5}"/>
              </a:ext>
            </a:extLst>
          </p:cNvPr>
          <p:cNvSpPr>
            <a:spLocks noGrp="1"/>
          </p:cNvSpPr>
          <p:nvPr>
            <p:ph type="body" idx="100" hasCustomPrompt="1"/>
          </p:nvPr>
        </p:nvSpPr>
        <p:spPr>
          <a:xfrm>
            <a:off x="405112" y="630800"/>
            <a:ext cx="2228126" cy="219456"/>
          </a:xfrm>
          <a:prstGeom prst="rect">
            <a:avLst/>
          </a:prstGeom>
          <a:noFill/>
        </p:spPr>
        <p:txBody>
          <a:bodyPr wrap="square" lIns="0" tIns="0" rIns="0" bIns="0">
            <a:noAutofit/>
          </a:bodyPr>
          <a:lstStyle>
            <a:lvl1pPr marL="0" indent="0">
              <a:buNone/>
              <a:defRPr sz="1300" kern="0" spc="120">
                <a:solidFill>
                  <a:schemeClr val="tx2"/>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85E04906-E849-4354-B0DE-A62AA5928CA1}"/>
              </a:ext>
            </a:extLst>
          </p:cNvPr>
          <p:cNvSpPr>
            <a:spLocks noGrp="1"/>
          </p:cNvSpPr>
          <p:nvPr>
            <p:ph type="title" idx="101" hasCustomPrompt="1"/>
          </p:nvPr>
        </p:nvSpPr>
        <p:spPr>
          <a:xfrm>
            <a:off x="405112" y="905120"/>
            <a:ext cx="3379231" cy="502920"/>
          </a:xfrm>
          <a:prstGeom prst="rect">
            <a:avLst/>
          </a:prstGeom>
          <a:noFill/>
        </p:spPr>
        <p:txBody>
          <a:bodyPr wrap="square" lIns="0" tIns="0" rIns="0" bIns="0">
            <a:noAutofit/>
          </a:bodyPr>
          <a:lstStyle>
            <a:lvl1pPr marL="0" indent="0" algn="l">
              <a:lnSpc>
                <a:spcPct val="85000"/>
              </a:lnSpc>
              <a:buNone/>
              <a:defRPr sz="3200" b="1">
                <a:solidFill>
                  <a:schemeClr val="tx2"/>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CC80106A-3D85-4462-93BD-F8C0DBBDE74C}"/>
              </a:ext>
            </a:extLst>
          </p:cNvPr>
          <p:cNvSpPr>
            <a:spLocks noGrp="1"/>
          </p:cNvSpPr>
          <p:nvPr>
            <p:ph type="body" idx="102" hasCustomPrompt="1"/>
          </p:nvPr>
        </p:nvSpPr>
        <p:spPr>
          <a:xfrm>
            <a:off x="405112" y="2313160"/>
            <a:ext cx="3379231" cy="530352"/>
          </a:xfrm>
          <a:prstGeom prst="rect">
            <a:avLst/>
          </a:prstGeom>
          <a:noFill/>
        </p:spPr>
        <p:txBody>
          <a:bodyPr wrap="square" lIns="0" tIns="0" rIns="0" bIns="0">
            <a:noAutofit/>
          </a:bodyPr>
          <a:lstStyle>
            <a:lvl1pPr marL="0" indent="0">
              <a:lnSpc>
                <a:spcPct val="85000"/>
              </a:lnSpc>
              <a:buNone/>
              <a:defRPr sz="2400" i="1">
                <a:solidFill>
                  <a:srgbClr val="167B52"/>
                </a:solidFill>
                <a:latin typeface="+mn-lt"/>
              </a:defRPr>
            </a:lvl1pPr>
          </a:lstStyle>
          <a:p>
            <a:pPr marL="0" indent="0">
              <a:lnSpc>
                <a:spcPct val="85000"/>
              </a:lnSpc>
              <a:buNone/>
            </a:pPr>
            <a:r>
              <a:rPr>
                <a:solidFill>
                  <a:srgbClr val="031A10"/>
                </a:solidFill>
              </a:rPr>
              <a:t>Subtítulo de apoio em uma linha</a:t>
            </a:r>
            <a:endParaRPr/>
          </a:p>
        </p:txBody>
      </p:sp>
      <p:sp>
        <p:nvSpPr>
          <p:cNvPr id="25" name="Slide Number Placeholder 0">
            <a:extLst>
              <a:ext uri="{FF2B5EF4-FFF2-40B4-BE49-F238E27FC236}">
                <a16:creationId xmlns:a16="http://schemas.microsoft.com/office/drawing/2014/main" id="{F3B8C068-766A-4FC6-BB56-87275169C0EE}"/>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Aula · Capa">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1F2B462-D405-4E20-A9FE-17ACD6B1D6E3}"/>
              </a:ext>
            </a:extLst>
          </p:cNvPr>
          <p:cNvSpPr>
            <a:spLocks noGrp="1"/>
          </p:cNvSpPr>
          <p:nvPr>
            <p:ph type="body" idx="100" hasCustomPrompt="1"/>
          </p:nvPr>
        </p:nvSpPr>
        <p:spPr>
          <a:xfrm>
            <a:off x="548640" y="5118758"/>
            <a:ext cx="7315200" cy="219456"/>
          </a:xfrm>
          <a:prstGeom prst="rect">
            <a:avLst/>
          </a:prstGeom>
          <a:noFill/>
        </p:spPr>
        <p:txBody>
          <a:bodyPr wrap="square" lIns="0" tIns="0" rIns="0" bIns="0">
            <a:noAutofit/>
          </a:bodyPr>
          <a:lstStyle>
            <a:lvl1pPr marL="0" indent="0">
              <a:buNone/>
              <a:defRPr sz="1300" kern="0" spc="120">
                <a:solidFill>
                  <a:schemeClr val="tx2"/>
                </a:solidFill>
                <a:latin typeface="+mj-lt"/>
              </a:defRPr>
            </a:lvl1pPr>
          </a:lstStyle>
          <a:p>
            <a:pPr marL="0" indent="0">
              <a:buNone/>
            </a:pPr>
            <a:r>
              <a:rPr spc="120">
                <a:solidFill>
                  <a:srgbClr val="031A10"/>
                </a:solidFill>
              </a:rPr>
              <a:t>NN · NOME DA SEÇÃO</a:t>
            </a:r>
            <a:endParaRPr/>
          </a:p>
        </p:txBody>
      </p:sp>
      <p:sp>
        <p:nvSpPr>
          <p:cNvPr id="3" name="Text 0">
            <a:extLst>
              <a:ext uri="{FF2B5EF4-FFF2-40B4-BE49-F238E27FC236}">
                <a16:creationId xmlns:a16="http://schemas.microsoft.com/office/drawing/2014/main" id="{B3AE88C6-4FDF-4EA4-8CCC-693E640E54CB}"/>
              </a:ext>
            </a:extLst>
          </p:cNvPr>
          <p:cNvSpPr>
            <a:spLocks noGrp="1"/>
          </p:cNvSpPr>
          <p:nvPr>
            <p:ph type="title" idx="101" hasCustomPrompt="1"/>
          </p:nvPr>
        </p:nvSpPr>
        <p:spPr>
          <a:xfrm>
            <a:off x="548640" y="5393078"/>
            <a:ext cx="11094415" cy="502920"/>
          </a:xfrm>
          <a:prstGeom prst="rect">
            <a:avLst/>
          </a:prstGeom>
          <a:noFill/>
        </p:spPr>
        <p:txBody>
          <a:bodyPr wrap="square" lIns="0" tIns="0" rIns="0" bIns="0">
            <a:noAutofit/>
          </a:bodyPr>
          <a:lstStyle>
            <a:lvl1pPr marL="0" indent="0" algn="l">
              <a:lnSpc>
                <a:spcPct val="85000"/>
              </a:lnSpc>
              <a:buNone/>
              <a:defRPr sz="3200" b="1">
                <a:solidFill>
                  <a:schemeClr val="tx2"/>
                </a:solidFill>
                <a:latin typeface="+mj-lt"/>
              </a:defRPr>
            </a:lvl1pPr>
          </a:lstStyle>
          <a:p>
            <a:pPr marL="0" indent="0">
              <a:lnSpc>
                <a:spcPct val="85000"/>
              </a:lnSpc>
              <a:buNone/>
            </a:pPr>
            <a:r>
              <a:rPr b="1">
                <a:solidFill>
                  <a:srgbClr val="031A10"/>
                </a:solidFill>
              </a:rPr>
              <a:t>Título da página em uma linha</a:t>
            </a:r>
            <a:endParaRPr/>
          </a:p>
        </p:txBody>
      </p:sp>
      <p:sp>
        <p:nvSpPr>
          <p:cNvPr id="4" name="Text 0">
            <a:extLst>
              <a:ext uri="{FF2B5EF4-FFF2-40B4-BE49-F238E27FC236}">
                <a16:creationId xmlns:a16="http://schemas.microsoft.com/office/drawing/2014/main" id="{E8E52323-31A9-4166-A47C-AB49873F99E1}"/>
              </a:ext>
            </a:extLst>
          </p:cNvPr>
          <p:cNvSpPr>
            <a:spLocks noGrp="1"/>
          </p:cNvSpPr>
          <p:nvPr>
            <p:ph type="body" idx="102" hasCustomPrompt="1"/>
          </p:nvPr>
        </p:nvSpPr>
        <p:spPr>
          <a:xfrm>
            <a:off x="548640" y="5978294"/>
            <a:ext cx="11094415" cy="530352"/>
          </a:xfrm>
          <a:prstGeom prst="rect">
            <a:avLst/>
          </a:prstGeom>
          <a:noFill/>
        </p:spPr>
        <p:txBody>
          <a:bodyPr wrap="square" lIns="0" tIns="0" rIns="0" bIns="0">
            <a:noAutofit/>
          </a:bodyPr>
          <a:lstStyle>
            <a:lvl1pPr marL="0" indent="0">
              <a:lnSpc>
                <a:spcPct val="85000"/>
              </a:lnSpc>
              <a:buNone/>
              <a:defRPr sz="2400" i="1">
                <a:solidFill>
                  <a:srgbClr val="167B52"/>
                </a:solidFill>
                <a:latin typeface="Fira Sans"/>
                <a:ea typeface="Fira Sans"/>
                <a:cs typeface="Fira Sans"/>
              </a:defRPr>
            </a:lvl1pPr>
          </a:lstStyle>
          <a:p>
            <a:pPr marL="0" indent="0">
              <a:lnSpc>
                <a:spcPct val="85000"/>
              </a:lnSpc>
              <a:buNone/>
            </a:pPr>
            <a:r>
              <a:rPr sz="2400">
                <a:solidFill>
                  <a:srgbClr val="031A10"/>
                </a:solidFill>
                <a:latin typeface="Bricolage Grotesque"/>
                <a:ea typeface="Bricolage Grotesque"/>
                <a:cs typeface="Bricolage Grotesque"/>
              </a:rPr>
              <a:t>Subtítulo de apoio em uma linha</a:t>
            </a:r>
            <a:endParaRPr sz="2400"/>
          </a:p>
        </p:txBody>
      </p:sp>
      <p:sp>
        <p:nvSpPr>
          <p:cNvPr id="25" name="Slide Number Placeholder 0">
            <a:extLst>
              <a:ext uri="{FF2B5EF4-FFF2-40B4-BE49-F238E27FC236}">
                <a16:creationId xmlns:a16="http://schemas.microsoft.com/office/drawing/2014/main" id="{1FAD1595-FBF1-4DBC-A0D6-31CBC19BAEBE}"/>
              </a:ext>
            </a:extLst>
          </p:cNvPr>
          <p:cNvSpPr>
            <a:spLocks noGrp="1"/>
          </p:cNvSpPr>
          <p:nvPr>
            <p:ph type="sldNum" idx="4294967295"/>
          </p:nvPr>
        </p:nvSpPr>
        <p:spPr>
          <a:xfrm>
            <a:off x="10728655" y="6455664"/>
            <a:ext cx="914400" cy="173736"/>
          </a:xfrm>
          <a:prstGeom prst="rect">
            <a:avLst/>
          </a:prstGeom>
        </p:spPr>
        <p:txBody>
          <a:bodyPr>
            <a:noAutofit/>
          </a:bodyPr>
          <a:lstStyle>
            <a:lvl1pPr>
              <a:buNone/>
              <a:defRPr sz="1000">
                <a:solidFill>
                  <a:srgbClr val="031A10"/>
                </a:solidFill>
                <a:latin typeface="+mj-lt"/>
              </a:defRPr>
            </a:lvl1pPr>
          </a:lstStyle>
          <a:p>
            <a:pPr algn="r">
              <a:buNone/>
            </a:pPr>
            <a:fld id="{F7021451-1387-4CA6-816F-3879F97B5CBC}" type="slidenum">
              <a:rPr b="0">
                <a:solidFill>
                  <a:srgbClr val="031A10"/>
                </a:solidFill>
              </a:rPr>
              <a:t>‹nº›</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 · CONTEÚDO · Título no topo" preserve="1">
  <p:cSld name="Canto A · Arco">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FCA2ECF2-9506-498A-8743-77A2344608A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021B83F2-6CE6-443B-BADE-3048E18FEBA8}"/>
              </a:ext>
            </a:extLst>
          </p:cNvPr>
          <p:cNvSpPr>
            <a:spLocks noGrp="1"/>
          </p:cNvSpPr>
          <p:nvPr>
            <p:ph type="title" idx="101" hasCustomPrompt="1"/>
          </p:nvPr>
        </p:nvSpPr>
        <p:spPr>
          <a:xfrm>
            <a:off x="548792"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dirty="0" err="1">
                <a:solidFill>
                  <a:srgbClr val="031A10"/>
                </a:solidFill>
              </a:rPr>
              <a:t>Título</a:t>
            </a:r>
            <a:r>
              <a:rPr b="1" dirty="0">
                <a:solidFill>
                  <a:srgbClr val="031A10"/>
                </a:solidFill>
              </a:rPr>
              <a:t> da </a:t>
            </a:r>
            <a:r>
              <a:rPr b="1" dirty="0" err="1">
                <a:solidFill>
                  <a:srgbClr val="031A10"/>
                </a:solidFill>
              </a:rPr>
              <a:t>página</a:t>
            </a:r>
            <a:r>
              <a:rPr b="1" dirty="0">
                <a:solidFill>
                  <a:srgbClr val="031A10"/>
                </a:solidFill>
              </a:rPr>
              <a:t> </a:t>
            </a:r>
            <a:r>
              <a:rPr b="1" dirty="0" err="1">
                <a:solidFill>
                  <a:srgbClr val="031A10"/>
                </a:solidFill>
              </a:rPr>
              <a:t>em</a:t>
            </a:r>
            <a:r>
              <a:rPr b="1" dirty="0">
                <a:solidFill>
                  <a:srgbClr val="031A10"/>
                </a:solidFill>
              </a:rPr>
              <a:t> </a:t>
            </a:r>
            <a:r>
              <a:rPr b="1" dirty="0" err="1">
                <a:solidFill>
                  <a:srgbClr val="031A10"/>
                </a:solidFill>
              </a:rPr>
              <a:t>uma</a:t>
            </a:r>
            <a:r>
              <a:rPr b="1" dirty="0">
                <a:solidFill>
                  <a:srgbClr val="031A10"/>
                </a:solidFill>
              </a:rPr>
              <a:t> </a:t>
            </a:r>
            <a:r>
              <a:rPr b="1" dirty="0" err="1">
                <a:solidFill>
                  <a:srgbClr val="031A10"/>
                </a:solidFill>
              </a:rPr>
              <a:t>linha</a:t>
            </a:r>
            <a:endParaRPr b="1" dirty="0">
              <a:solidFill>
                <a:srgbClr val="031A10"/>
              </a:solidFill>
            </a:endParaRPr>
          </a:p>
        </p:txBody>
      </p:sp>
      <p:sp>
        <p:nvSpPr>
          <p:cNvPr id="4" name="SUBTITULO">
            <a:extLst>
              <a:ext uri="{FF2B5EF4-FFF2-40B4-BE49-F238E27FC236}">
                <a16:creationId xmlns:a16="http://schemas.microsoft.com/office/drawing/2014/main" id="{3A39EAAC-FCDA-4EEA-B89E-249283852FC2}"/>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spcAft>
                <a:spcPts val="800"/>
              </a:spcAft>
              <a:buNone/>
            </a:pPr>
            <a:r>
              <a:rPr b="0" spc="-100" dirty="0" err="1">
                <a:solidFill>
                  <a:srgbClr val="031A10"/>
                </a:solidFill>
              </a:rPr>
              <a:t>Subtítulo</a:t>
            </a:r>
            <a:r>
              <a:rPr b="0" spc="-100" dirty="0">
                <a:solidFill>
                  <a:srgbClr val="031A10"/>
                </a:solidFill>
              </a:rPr>
              <a:t> de </a:t>
            </a:r>
            <a:r>
              <a:rPr b="0" spc="-100" dirty="0" err="1">
                <a:solidFill>
                  <a:srgbClr val="031A10"/>
                </a:solidFill>
              </a:rPr>
              <a:t>apoio</a:t>
            </a:r>
            <a:r>
              <a:rPr b="0" spc="-100" dirty="0">
                <a:solidFill>
                  <a:srgbClr val="031A10"/>
                </a:solidFill>
              </a:rPr>
              <a:t> </a:t>
            </a:r>
            <a:r>
              <a:rPr b="0" spc="-100" dirty="0" err="1">
                <a:solidFill>
                  <a:srgbClr val="031A10"/>
                </a:solidFill>
              </a:rPr>
              <a:t>em</a:t>
            </a:r>
            <a:r>
              <a:rPr b="0" spc="-100" dirty="0">
                <a:solidFill>
                  <a:srgbClr val="031A10"/>
                </a:solidFill>
              </a:rPr>
              <a:t> </a:t>
            </a:r>
            <a:r>
              <a:rPr b="0" spc="-100" dirty="0" err="1">
                <a:solidFill>
                  <a:srgbClr val="031A10"/>
                </a:solidFill>
              </a:rPr>
              <a:t>uma</a:t>
            </a:r>
            <a:r>
              <a:rPr b="0" spc="-100" dirty="0">
                <a:solidFill>
                  <a:srgbClr val="031A10"/>
                </a:solidFill>
              </a:rPr>
              <a:t> </a:t>
            </a:r>
            <a:r>
              <a:rPr b="0" spc="-100" dirty="0" err="1">
                <a:solidFill>
                  <a:srgbClr val="031A10"/>
                </a:solidFill>
              </a:rPr>
              <a:t>linha</a:t>
            </a:r>
            <a:endParaRPr b="0" spc="-100" dirty="0">
              <a:solidFill>
                <a:srgbClr val="031A10"/>
              </a:solidFill>
            </a:endParaRPr>
          </a:p>
        </p:txBody>
      </p:sp>
      <p:sp>
        <p:nvSpPr>
          <p:cNvPr id="5" name="CORPO">
            <a:extLst>
              <a:ext uri="{FF2B5EF4-FFF2-40B4-BE49-F238E27FC236}">
                <a16:creationId xmlns:a16="http://schemas.microsoft.com/office/drawing/2014/main" id="{931671E9-5748-4CA9-BFDA-76524BA7C990}"/>
              </a:ext>
            </a:extLst>
          </p:cNvPr>
          <p:cNvSpPr>
            <a:spLocks noGrp="1"/>
          </p:cNvSpPr>
          <p:nvPr>
            <p:ph type="body" idx="103" hasCustomPrompt="1"/>
          </p:nvPr>
        </p:nvSpPr>
        <p:spPr>
          <a:xfrm>
            <a:off x="548640" y="1800000"/>
            <a:ext cx="11094415"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ADBE4EC0-39E5-489B-9A46-E81ACED9C051}"/>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2" name="Shape 0">
            <a:extLst>
              <a:ext uri="{FF2B5EF4-FFF2-40B4-BE49-F238E27FC236}">
                <a16:creationId xmlns:a16="http://schemas.microsoft.com/office/drawing/2014/main" id="{060CBBBD-69EF-79E2-C005-D719E6F3E5EA}"/>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3B3618B7-C809-E78C-7DB6-2841635E3B09}"/>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t>[CLIENTE] · [PROJETO] · [MÊS/ANO] · Retail Media FC · Confidencial</a:t>
            </a:r>
            <a:endParaRPr/>
          </a:p>
        </p:txBody>
      </p:sp>
      <p:sp>
        <p:nvSpPr>
          <p:cNvPr id="6" name="CANTO_RIM">
            <a:extLst>
              <a:ext uri="{FF2B5EF4-FFF2-40B4-BE49-F238E27FC236}">
                <a16:creationId xmlns:a16="http://schemas.microsoft.com/office/drawing/2014/main" id="{680A77D8-57E5-AD4B-7075-C16733A963DD}"/>
              </a:ext>
            </a:extLst>
          </p:cNvPr>
          <p:cNvSpPr/>
          <p:nvPr userDrawn="1"/>
        </p:nvSpPr>
        <p:spPr>
          <a:xfrm>
            <a:off x="-640000" y="-640000"/>
            <a:ext cx="1280000" cy="1280000"/>
          </a:xfrm>
          <a:prstGeom prst="ellipse">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NTO_MINT">
            <a:extLst>
              <a:ext uri="{FF2B5EF4-FFF2-40B4-BE49-F238E27FC236}">
                <a16:creationId xmlns:a16="http://schemas.microsoft.com/office/drawing/2014/main" id="{C68A716C-F0F0-A68D-11EE-E143576135AC}"/>
              </a:ext>
            </a:extLst>
          </p:cNvPr>
          <p:cNvSpPr/>
          <p:nvPr userDrawn="1"/>
        </p:nvSpPr>
        <p:spPr>
          <a:xfrm>
            <a:off x="-615000" y="-615000"/>
            <a:ext cx="1230000" cy="1230000"/>
          </a:xfrm>
          <a:prstGeom prst="ellipse">
            <a:avLst/>
          </a:prstGeom>
          <a:solidFill>
            <a:srgbClr val="D7F7E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NTO_VOLT">
            <a:extLst>
              <a:ext uri="{FF2B5EF4-FFF2-40B4-BE49-F238E27FC236}">
                <a16:creationId xmlns:a16="http://schemas.microsoft.com/office/drawing/2014/main" id="{9BC2C15D-8EBD-E776-8755-55260DCA428A}"/>
              </a:ext>
            </a:extLst>
          </p:cNvPr>
          <p:cNvSpPr/>
          <p:nvPr userDrawn="1"/>
        </p:nvSpPr>
        <p:spPr>
          <a:xfrm>
            <a:off x="-520000" y="-520000"/>
            <a:ext cx="1040000" cy="1040000"/>
          </a:xfrm>
          <a:prstGeom prst="ellipse">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NTO_MINT2">
            <a:extLst>
              <a:ext uri="{FF2B5EF4-FFF2-40B4-BE49-F238E27FC236}">
                <a16:creationId xmlns:a16="http://schemas.microsoft.com/office/drawing/2014/main" id="{F7D335AC-8D65-602A-226F-B40FA47526CD}"/>
              </a:ext>
            </a:extLst>
          </p:cNvPr>
          <p:cNvSpPr/>
          <p:nvPr userDrawn="1"/>
        </p:nvSpPr>
        <p:spPr>
          <a:xfrm>
            <a:off x="-485000" y="-485000"/>
            <a:ext cx="970000" cy="970000"/>
          </a:xfrm>
          <a:prstGeom prst="ellipse">
            <a:avLst/>
          </a:prstGeom>
          <a:solidFill>
            <a:srgbClr val="D7F7E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NTO_DOT">
            <a:extLst>
              <a:ext uri="{FF2B5EF4-FFF2-40B4-BE49-F238E27FC236}">
                <a16:creationId xmlns:a16="http://schemas.microsoft.com/office/drawing/2014/main" id="{C74C6DCC-07D8-E260-0782-D80CD021A4FF}"/>
              </a:ext>
            </a:extLst>
          </p:cNvPr>
          <p:cNvSpPr/>
          <p:nvPr userDrawn="1"/>
        </p:nvSpPr>
        <p:spPr>
          <a:xfrm>
            <a:off x="60000" y="60000"/>
            <a:ext cx="70000" cy="70000"/>
          </a:xfrm>
          <a:prstGeom prst="ellipse">
            <a:avLst/>
          </a:prstGeom>
          <a:solidFill>
            <a:srgbClr val="031A10"/>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244F7298-D1E5-3B8B-96EE-3FB60BB56A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0 · CONTEÚDO · Título no topo" preserve="1">
  <p:cSld name="Canto B · Círculo">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FCA2ECF2-9506-498A-8743-77A2344608A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021B83F2-6CE6-443B-BADE-3048E18FEBA8}"/>
              </a:ext>
            </a:extLst>
          </p:cNvPr>
          <p:cNvSpPr>
            <a:spLocks noGrp="1"/>
          </p:cNvSpPr>
          <p:nvPr>
            <p:ph type="title" idx="101" hasCustomPrompt="1"/>
          </p:nvPr>
        </p:nvSpPr>
        <p:spPr>
          <a:xfrm>
            <a:off x="548792"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dirty="0" err="1">
                <a:solidFill>
                  <a:srgbClr val="031A10"/>
                </a:solidFill>
              </a:rPr>
              <a:t>Título</a:t>
            </a:r>
            <a:r>
              <a:rPr b="1" dirty="0">
                <a:solidFill>
                  <a:srgbClr val="031A10"/>
                </a:solidFill>
              </a:rPr>
              <a:t> da </a:t>
            </a:r>
            <a:r>
              <a:rPr b="1" dirty="0" err="1">
                <a:solidFill>
                  <a:srgbClr val="031A10"/>
                </a:solidFill>
              </a:rPr>
              <a:t>página</a:t>
            </a:r>
            <a:r>
              <a:rPr b="1" dirty="0">
                <a:solidFill>
                  <a:srgbClr val="031A10"/>
                </a:solidFill>
              </a:rPr>
              <a:t> </a:t>
            </a:r>
            <a:r>
              <a:rPr b="1" dirty="0" err="1">
                <a:solidFill>
                  <a:srgbClr val="031A10"/>
                </a:solidFill>
              </a:rPr>
              <a:t>em</a:t>
            </a:r>
            <a:r>
              <a:rPr b="1" dirty="0">
                <a:solidFill>
                  <a:srgbClr val="031A10"/>
                </a:solidFill>
              </a:rPr>
              <a:t> </a:t>
            </a:r>
            <a:r>
              <a:rPr b="1" dirty="0" err="1">
                <a:solidFill>
                  <a:srgbClr val="031A10"/>
                </a:solidFill>
              </a:rPr>
              <a:t>uma</a:t>
            </a:r>
            <a:r>
              <a:rPr b="1" dirty="0">
                <a:solidFill>
                  <a:srgbClr val="031A10"/>
                </a:solidFill>
              </a:rPr>
              <a:t> </a:t>
            </a:r>
            <a:r>
              <a:rPr b="1" dirty="0" err="1">
                <a:solidFill>
                  <a:srgbClr val="031A10"/>
                </a:solidFill>
              </a:rPr>
              <a:t>linha</a:t>
            </a:r>
            <a:endParaRPr b="1" dirty="0">
              <a:solidFill>
                <a:srgbClr val="031A10"/>
              </a:solidFill>
            </a:endParaRPr>
          </a:p>
        </p:txBody>
      </p:sp>
      <p:sp>
        <p:nvSpPr>
          <p:cNvPr id="4" name="SUBTITULO">
            <a:extLst>
              <a:ext uri="{FF2B5EF4-FFF2-40B4-BE49-F238E27FC236}">
                <a16:creationId xmlns:a16="http://schemas.microsoft.com/office/drawing/2014/main" id="{3A39EAAC-FCDA-4EEA-B89E-249283852FC2}"/>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spcAft>
                <a:spcPts val="800"/>
              </a:spcAft>
              <a:buNone/>
            </a:pPr>
            <a:r>
              <a:rPr b="0" spc="-100" dirty="0" err="1">
                <a:solidFill>
                  <a:srgbClr val="031A10"/>
                </a:solidFill>
              </a:rPr>
              <a:t>Subtítulo</a:t>
            </a:r>
            <a:r>
              <a:rPr b="0" spc="-100" dirty="0">
                <a:solidFill>
                  <a:srgbClr val="031A10"/>
                </a:solidFill>
              </a:rPr>
              <a:t> de </a:t>
            </a:r>
            <a:r>
              <a:rPr b="0" spc="-100" dirty="0" err="1">
                <a:solidFill>
                  <a:srgbClr val="031A10"/>
                </a:solidFill>
              </a:rPr>
              <a:t>apoio</a:t>
            </a:r>
            <a:r>
              <a:rPr b="0" spc="-100" dirty="0">
                <a:solidFill>
                  <a:srgbClr val="031A10"/>
                </a:solidFill>
              </a:rPr>
              <a:t> </a:t>
            </a:r>
            <a:r>
              <a:rPr b="0" spc="-100" dirty="0" err="1">
                <a:solidFill>
                  <a:srgbClr val="031A10"/>
                </a:solidFill>
              </a:rPr>
              <a:t>em</a:t>
            </a:r>
            <a:r>
              <a:rPr b="0" spc="-100" dirty="0">
                <a:solidFill>
                  <a:srgbClr val="031A10"/>
                </a:solidFill>
              </a:rPr>
              <a:t> </a:t>
            </a:r>
            <a:r>
              <a:rPr b="0" spc="-100" dirty="0" err="1">
                <a:solidFill>
                  <a:srgbClr val="031A10"/>
                </a:solidFill>
              </a:rPr>
              <a:t>uma</a:t>
            </a:r>
            <a:r>
              <a:rPr b="0" spc="-100" dirty="0">
                <a:solidFill>
                  <a:srgbClr val="031A10"/>
                </a:solidFill>
              </a:rPr>
              <a:t> </a:t>
            </a:r>
            <a:r>
              <a:rPr b="0" spc="-100" dirty="0" err="1">
                <a:solidFill>
                  <a:srgbClr val="031A10"/>
                </a:solidFill>
              </a:rPr>
              <a:t>linha</a:t>
            </a:r>
            <a:endParaRPr b="0" spc="-100" dirty="0">
              <a:solidFill>
                <a:srgbClr val="031A10"/>
              </a:solidFill>
            </a:endParaRPr>
          </a:p>
        </p:txBody>
      </p:sp>
      <p:sp>
        <p:nvSpPr>
          <p:cNvPr id="5" name="CORPO">
            <a:extLst>
              <a:ext uri="{FF2B5EF4-FFF2-40B4-BE49-F238E27FC236}">
                <a16:creationId xmlns:a16="http://schemas.microsoft.com/office/drawing/2014/main" id="{931671E9-5748-4CA9-BFDA-76524BA7C990}"/>
              </a:ext>
            </a:extLst>
          </p:cNvPr>
          <p:cNvSpPr>
            <a:spLocks noGrp="1"/>
          </p:cNvSpPr>
          <p:nvPr>
            <p:ph type="body" idx="103" hasCustomPrompt="1"/>
          </p:nvPr>
        </p:nvSpPr>
        <p:spPr>
          <a:xfrm>
            <a:off x="548640" y="1800000"/>
            <a:ext cx="11094415"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ADBE4EC0-39E5-489B-9A46-E81ACED9C051}"/>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2" name="Shape 0">
            <a:extLst>
              <a:ext uri="{FF2B5EF4-FFF2-40B4-BE49-F238E27FC236}">
                <a16:creationId xmlns:a16="http://schemas.microsoft.com/office/drawing/2014/main" id="{060CBBBD-69EF-79E2-C005-D719E6F3E5EA}"/>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3B3618B7-C809-E78C-7DB6-2841635E3B09}"/>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t>[CLIENTE] · [PROJETO] · [MÊS/ANO] · Retail Media FC · Confidencial</a:t>
            </a:r>
            <a:endParaRPr/>
          </a:p>
        </p:txBody>
      </p:sp>
      <p:sp>
        <p:nvSpPr>
          <p:cNvPr id="6" name="CANTO_R1">
            <a:extLst>
              <a:ext uri="{FF2B5EF4-FFF2-40B4-BE49-F238E27FC236}">
                <a16:creationId xmlns:a16="http://schemas.microsoft.com/office/drawing/2014/main" id="{79C722F5-7F5D-F50B-F619-EAB51673447F}"/>
              </a:ext>
            </a:extLst>
          </p:cNvPr>
          <p:cNvSpPr/>
          <p:nvPr userDrawn="1"/>
        </p:nvSpPr>
        <p:spPr>
          <a:xfrm>
            <a:off x="-700000" y="-700000"/>
            <a:ext cx="1400000" cy="1400000"/>
          </a:xfrm>
          <a:prstGeom prst="ellipse">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NTO_R1B">
            <a:extLst>
              <a:ext uri="{FF2B5EF4-FFF2-40B4-BE49-F238E27FC236}">
                <a16:creationId xmlns:a16="http://schemas.microsoft.com/office/drawing/2014/main" id="{399B755B-4691-1478-CB78-2D8B63504A98}"/>
              </a:ext>
            </a:extLst>
          </p:cNvPr>
          <p:cNvSpPr/>
          <p:nvPr userDrawn="1"/>
        </p:nvSpPr>
        <p:spPr>
          <a:xfrm>
            <a:off x="-682000" y="-682000"/>
            <a:ext cx="1364000" cy="1364000"/>
          </a:xfrm>
          <a:prstGeom prst="ellipse">
            <a:avLst/>
          </a:prstGeom>
          <a:solidFill>
            <a:srgbClr val="F2FFF7"/>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NTO_R2">
            <a:extLst>
              <a:ext uri="{FF2B5EF4-FFF2-40B4-BE49-F238E27FC236}">
                <a16:creationId xmlns:a16="http://schemas.microsoft.com/office/drawing/2014/main" id="{4278C41F-13D0-52FB-DFA3-A31DDC285EFF}"/>
              </a:ext>
            </a:extLst>
          </p:cNvPr>
          <p:cNvSpPr/>
          <p:nvPr userDrawn="1"/>
        </p:nvSpPr>
        <p:spPr>
          <a:xfrm>
            <a:off x="-500000" y="-500000"/>
            <a:ext cx="1000000" cy="1000000"/>
          </a:xfrm>
          <a:prstGeom prst="ellipse">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NTO_R2B">
            <a:extLst>
              <a:ext uri="{FF2B5EF4-FFF2-40B4-BE49-F238E27FC236}">
                <a16:creationId xmlns:a16="http://schemas.microsoft.com/office/drawing/2014/main" id="{AC9A54E3-A879-9752-EDE7-9596A889A9E0}"/>
              </a:ext>
            </a:extLst>
          </p:cNvPr>
          <p:cNvSpPr/>
          <p:nvPr userDrawn="1"/>
        </p:nvSpPr>
        <p:spPr>
          <a:xfrm>
            <a:off x="-470000" y="-470000"/>
            <a:ext cx="940000" cy="940000"/>
          </a:xfrm>
          <a:prstGeom prst="ellipse">
            <a:avLst/>
          </a:prstGeom>
          <a:solidFill>
            <a:srgbClr val="F2FFF7"/>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NTO_DOT">
            <a:extLst>
              <a:ext uri="{FF2B5EF4-FFF2-40B4-BE49-F238E27FC236}">
                <a16:creationId xmlns:a16="http://schemas.microsoft.com/office/drawing/2014/main" id="{7888FED6-738B-7E27-4363-82623E0EE8DF}"/>
              </a:ext>
            </a:extLst>
          </p:cNvPr>
          <p:cNvSpPr/>
          <p:nvPr userDrawn="1"/>
        </p:nvSpPr>
        <p:spPr>
          <a:xfrm>
            <a:off x="200000" y="640000"/>
            <a:ext cx="70000" cy="70000"/>
          </a:xfrm>
          <a:prstGeom prst="ellipse">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a:extLst>
              <a:ext uri="{FF2B5EF4-FFF2-40B4-BE49-F238E27FC236}">
                <a16:creationId xmlns:a16="http://schemas.microsoft.com/office/drawing/2014/main" id="{FA7EBCDC-C402-13B1-E9B7-47E98B89D9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 · CONTEÚDO · Título no topo" preserve="1">
  <p:cSld name="Canto C · Pixels">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FCA2ECF2-9506-498A-8743-77A2344608A7}"/>
              </a:ext>
            </a:extLst>
          </p:cNvPr>
          <p:cNvSpPr>
            <a:spLocks noGrp="1"/>
          </p:cNvSpPr>
          <p:nvPr>
            <p:ph type="body" idx="100" hasCustomPrompt="1"/>
          </p:nvPr>
        </p:nvSpPr>
        <p:spPr>
          <a:xfrm>
            <a:off x="548640" y="384048"/>
            <a:ext cx="7315200" cy="219456"/>
          </a:xfrm>
          <a:prstGeom prst="rect">
            <a:avLst/>
          </a:prstGeom>
          <a:noFill/>
        </p:spPr>
        <p:txBody>
          <a:bodyPr wrap="square" lIns="0" tIns="0" rIns="0" bIns="0">
            <a:noAutofit/>
          </a:bodyPr>
          <a:lstStyle>
            <a:lvl1pPr marL="0" indent="0">
              <a:buNone/>
              <a:defRPr sz="1300" b="0" spc="120">
                <a:solidFill>
                  <a:srgbClr val="031A10"/>
                </a:solidFill>
                <a:latin typeface="+mj-lt"/>
              </a:defRPr>
            </a:lvl1pPr>
          </a:lstStyle>
          <a:p>
            <a:pPr marL="0" indent="0">
              <a:buNone/>
            </a:pPr>
            <a:r>
              <a:rPr b="0">
                <a:solidFill>
                  <a:srgbClr val="031A10"/>
                </a:solidFill>
              </a:rPr>
              <a:t>NN · NOME DA SEÇÃO</a:t>
            </a:r>
          </a:p>
        </p:txBody>
      </p:sp>
      <p:sp>
        <p:nvSpPr>
          <p:cNvPr id="3" name="TITULO">
            <a:extLst>
              <a:ext uri="{FF2B5EF4-FFF2-40B4-BE49-F238E27FC236}">
                <a16:creationId xmlns:a16="http://schemas.microsoft.com/office/drawing/2014/main" id="{021B83F2-6CE6-443B-BADE-3048E18FEBA8}"/>
              </a:ext>
            </a:extLst>
          </p:cNvPr>
          <p:cNvSpPr>
            <a:spLocks noGrp="1"/>
          </p:cNvSpPr>
          <p:nvPr>
            <p:ph type="title" idx="101" hasCustomPrompt="1"/>
          </p:nvPr>
        </p:nvSpPr>
        <p:spPr>
          <a:xfrm>
            <a:off x="548792" y="658368"/>
            <a:ext cx="11094415" cy="502920"/>
          </a:xfrm>
          <a:prstGeom prst="rect">
            <a:avLst/>
          </a:prstGeom>
          <a:noFill/>
        </p:spPr>
        <p:txBody>
          <a:bodyPr wrap="square" lIns="0" tIns="0" rIns="0" bIns="0">
            <a:noAutofit/>
          </a:bodyPr>
          <a:lstStyle>
            <a:lvl1pPr marL="0" indent="0">
              <a:buNone/>
              <a:defRPr sz="3200" b="1">
                <a:solidFill>
                  <a:srgbClr val="031A10"/>
                </a:solidFill>
                <a:latin typeface="+mj-lt"/>
              </a:defRPr>
            </a:lvl1pPr>
          </a:lstStyle>
          <a:p>
            <a:pPr marL="0" indent="0">
              <a:lnSpc>
                <a:spcPct val="85000"/>
              </a:lnSpc>
              <a:buNone/>
            </a:pPr>
            <a:r>
              <a:rPr b="1" dirty="0" err="1">
                <a:solidFill>
                  <a:srgbClr val="031A10"/>
                </a:solidFill>
              </a:rPr>
              <a:t>Título</a:t>
            </a:r>
            <a:r>
              <a:rPr b="1" dirty="0">
                <a:solidFill>
                  <a:srgbClr val="031A10"/>
                </a:solidFill>
              </a:rPr>
              <a:t> da </a:t>
            </a:r>
            <a:r>
              <a:rPr b="1" dirty="0" err="1">
                <a:solidFill>
                  <a:srgbClr val="031A10"/>
                </a:solidFill>
              </a:rPr>
              <a:t>página</a:t>
            </a:r>
            <a:r>
              <a:rPr b="1" dirty="0">
                <a:solidFill>
                  <a:srgbClr val="031A10"/>
                </a:solidFill>
              </a:rPr>
              <a:t> </a:t>
            </a:r>
            <a:r>
              <a:rPr b="1" dirty="0" err="1">
                <a:solidFill>
                  <a:srgbClr val="031A10"/>
                </a:solidFill>
              </a:rPr>
              <a:t>em</a:t>
            </a:r>
            <a:r>
              <a:rPr b="1" dirty="0">
                <a:solidFill>
                  <a:srgbClr val="031A10"/>
                </a:solidFill>
              </a:rPr>
              <a:t> </a:t>
            </a:r>
            <a:r>
              <a:rPr b="1" dirty="0" err="1">
                <a:solidFill>
                  <a:srgbClr val="031A10"/>
                </a:solidFill>
              </a:rPr>
              <a:t>uma</a:t>
            </a:r>
            <a:r>
              <a:rPr b="1" dirty="0">
                <a:solidFill>
                  <a:srgbClr val="031A10"/>
                </a:solidFill>
              </a:rPr>
              <a:t> </a:t>
            </a:r>
            <a:r>
              <a:rPr b="1" dirty="0" err="1">
                <a:solidFill>
                  <a:srgbClr val="031A10"/>
                </a:solidFill>
              </a:rPr>
              <a:t>linha</a:t>
            </a:r>
            <a:endParaRPr b="1" dirty="0">
              <a:solidFill>
                <a:srgbClr val="031A10"/>
              </a:solidFill>
            </a:endParaRPr>
          </a:p>
        </p:txBody>
      </p:sp>
      <p:sp>
        <p:nvSpPr>
          <p:cNvPr id="4" name="SUBTITULO">
            <a:extLst>
              <a:ext uri="{FF2B5EF4-FFF2-40B4-BE49-F238E27FC236}">
                <a16:creationId xmlns:a16="http://schemas.microsoft.com/office/drawing/2014/main" id="{3A39EAAC-FCDA-4EEA-B89E-249283852FC2}"/>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lvl1pPr marL="0" indent="0">
              <a:lnSpc>
                <a:spcPct val="85000"/>
              </a:lnSpc>
              <a:buNone/>
              <a:defRPr sz="2400" i="1" kern="1200" spc="-100" baseline="0">
                <a:solidFill>
                  <a:schemeClr val="accent1"/>
                </a:solidFill>
                <a:latin typeface="+mn-lt"/>
              </a:defRPr>
            </a:lvl1pPr>
          </a:lstStyle>
          <a:p>
            <a:pPr marL="0" lvl="0" indent="0" defTabSz="914400">
              <a:spcAft>
                <a:spcPts val="800"/>
              </a:spcAft>
              <a:buNone/>
            </a:pPr>
            <a:r>
              <a:rPr b="0" spc="-100" dirty="0" err="1">
                <a:solidFill>
                  <a:srgbClr val="031A10"/>
                </a:solidFill>
              </a:rPr>
              <a:t>Subtítulo</a:t>
            </a:r>
            <a:r>
              <a:rPr b="0" spc="-100" dirty="0">
                <a:solidFill>
                  <a:srgbClr val="031A10"/>
                </a:solidFill>
              </a:rPr>
              <a:t> de </a:t>
            </a:r>
            <a:r>
              <a:rPr b="0" spc="-100" dirty="0" err="1">
                <a:solidFill>
                  <a:srgbClr val="031A10"/>
                </a:solidFill>
              </a:rPr>
              <a:t>apoio</a:t>
            </a:r>
            <a:r>
              <a:rPr b="0" spc="-100" dirty="0">
                <a:solidFill>
                  <a:srgbClr val="031A10"/>
                </a:solidFill>
              </a:rPr>
              <a:t> </a:t>
            </a:r>
            <a:r>
              <a:rPr b="0" spc="-100" dirty="0" err="1">
                <a:solidFill>
                  <a:srgbClr val="031A10"/>
                </a:solidFill>
              </a:rPr>
              <a:t>em</a:t>
            </a:r>
            <a:r>
              <a:rPr b="0" spc="-100" dirty="0">
                <a:solidFill>
                  <a:srgbClr val="031A10"/>
                </a:solidFill>
              </a:rPr>
              <a:t> </a:t>
            </a:r>
            <a:r>
              <a:rPr b="0" spc="-100" dirty="0" err="1">
                <a:solidFill>
                  <a:srgbClr val="031A10"/>
                </a:solidFill>
              </a:rPr>
              <a:t>uma</a:t>
            </a:r>
            <a:r>
              <a:rPr b="0" spc="-100" dirty="0">
                <a:solidFill>
                  <a:srgbClr val="031A10"/>
                </a:solidFill>
              </a:rPr>
              <a:t> </a:t>
            </a:r>
            <a:r>
              <a:rPr b="0" spc="-100" dirty="0" err="1">
                <a:solidFill>
                  <a:srgbClr val="031A10"/>
                </a:solidFill>
              </a:rPr>
              <a:t>linha</a:t>
            </a:r>
            <a:endParaRPr b="0" spc="-100" dirty="0">
              <a:solidFill>
                <a:srgbClr val="031A10"/>
              </a:solidFill>
            </a:endParaRPr>
          </a:p>
        </p:txBody>
      </p:sp>
      <p:sp>
        <p:nvSpPr>
          <p:cNvPr id="5" name="CORPO">
            <a:extLst>
              <a:ext uri="{FF2B5EF4-FFF2-40B4-BE49-F238E27FC236}">
                <a16:creationId xmlns:a16="http://schemas.microsoft.com/office/drawing/2014/main" id="{931671E9-5748-4CA9-BFDA-76524BA7C990}"/>
              </a:ext>
            </a:extLst>
          </p:cNvPr>
          <p:cNvSpPr>
            <a:spLocks noGrp="1"/>
          </p:cNvSpPr>
          <p:nvPr>
            <p:ph type="body" idx="103" hasCustomPrompt="1"/>
          </p:nvPr>
        </p:nvSpPr>
        <p:spPr>
          <a:xfrm>
            <a:off x="548640" y="1800000"/>
            <a:ext cx="11094415" cy="4096512"/>
          </a:xfrm>
          <a:prstGeom prst="rect">
            <a:avLst/>
          </a:prstGeom>
          <a:noFill/>
        </p:spPr>
        <p:txBody>
          <a:bodyPr wrap="square" lIns="0" tIns="0" rIns="0" bIns="0">
            <a:noAutofit/>
          </a:bodyPr>
          <a:lst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stStyle>
          <a:p>
            <a:pPr marL="0" indent="0">
              <a:lnSpc>
                <a:spcPct val="100000"/>
              </a:lnSpc>
              <a:spcAft>
                <a:spcPts val="600"/>
              </a:spcAft>
              <a:buNone/>
            </a:pPr>
            <a:r>
              <a:rPr sz="2000">
                <a:solidFill>
                  <a:srgbClr val="031A10"/>
                </a:solidFill>
                <a:latin typeface="Newsreader"/>
                <a:ea typeface="Newsreader"/>
                <a:cs typeface="Newsreader"/>
              </a:rPr>
              <a:t>Corpo do texto · clique e edite. Níveis: 20 / 18 / 16 / 14 pt.</a:t>
            </a:r>
          </a:p>
        </p:txBody>
      </p:sp>
      <p:sp>
        <p:nvSpPr>
          <p:cNvPr id="25" name="NUM_PAGINA">
            <a:extLst>
              <a:ext uri="{FF2B5EF4-FFF2-40B4-BE49-F238E27FC236}">
                <a16:creationId xmlns:a16="http://schemas.microsoft.com/office/drawing/2014/main" id="{ADBE4EC0-39E5-489B-9A46-E81ACED9C051}"/>
              </a:ext>
            </a:extLst>
          </p:cNvPr>
          <p:cNvSpPr>
            <a:spLocks noGrp="1"/>
          </p:cNvSpPr>
          <p:nvPr>
            <p:ph type="sldNum" idx="4294967295"/>
          </p:nvPr>
        </p:nvSpPr>
        <p:spPr>
          <a:xfrm>
            <a:off x="11064240" y="6606540"/>
            <a:ext cx="576072" cy="146304"/>
          </a:xfrm>
          <a:prstGeom prst="rect">
            <a:avLst/>
          </a:prstGeom>
        </p:spPr>
        <p:txBody>
          <a:bodyPr wrap="square" lIns="0" tIns="0" rIns="0" bIns="0" anchor="ctr">
            <a:noAutofit/>
          </a:bodyPr>
          <a:lstStyle>
            <a:lvl1pPr marL="0" indent="0" algn="r">
              <a:buNone/>
              <a:defRPr sz="900">
                <a:solidFill>
                  <a:srgbClr val="0D4F34"/>
                </a:solidFill>
                <a:latin typeface="+mj-lt"/>
              </a:defRPr>
            </a:lvl1pPr>
          </a:lstStyle>
          <a:p>
            <a:pPr marL="0" indent="0" algn="r">
              <a:buNone/>
            </a:pPr>
            <a:fld id="{F7021451-1387-4CA6-816F-3879F97B5CBC}" type="slidenum">
              <a:rPr b="0">
                <a:solidFill>
                  <a:srgbClr val="031A10"/>
                </a:solidFill>
              </a:rPr>
              <a:t>‹nº›</a:t>
            </a:fld>
            <a:endParaRPr b="0">
              <a:solidFill>
                <a:srgbClr val="0D4F34"/>
              </a:solidFill>
            </a:endParaRPr>
          </a:p>
        </p:txBody>
      </p:sp>
      <p:sp>
        <p:nvSpPr>
          <p:cNvPr id="12" name="Shape 0">
            <a:extLst>
              <a:ext uri="{FF2B5EF4-FFF2-40B4-BE49-F238E27FC236}">
                <a16:creationId xmlns:a16="http://schemas.microsoft.com/office/drawing/2014/main" id="{060CBBBD-69EF-79E2-C005-D719E6F3E5EA}"/>
              </a:ext>
            </a:extLst>
          </p:cNvPr>
          <p:cNvSpPr>
            <a:spLocks noGrp="1"/>
          </p:cNvSpPr>
          <p:nvPr/>
        </p:nvSpPr>
        <p:spPr>
          <a:xfrm>
            <a:off x="548640" y="6464808"/>
            <a:ext cx="11091672" cy="0"/>
          </a:xfrm>
          <a:prstGeom prst="line">
            <a:avLst/>
          </a:prstGeom>
          <a:noFill/>
          <a:ln w="9525">
            <a:solidFill>
              <a:srgbClr val="F2FFF7"/>
            </a:solidFill>
            <a:prstDash val="solid"/>
          </a:ln>
        </p:spPr>
        <p:txBody>
          <a:bodyPr wrap="square" lIns="0" tIns="0" rIns="0" bIns="0">
            <a:noAutofit/>
          </a:bodyPr>
          <a:lstStyle/>
          <a:p>
            <a:pPr marL="0" indent="0">
              <a:buNone/>
            </a:pPr>
            <a:endParaRPr/>
          </a:p>
        </p:txBody>
      </p:sp>
      <p:sp>
        <p:nvSpPr>
          <p:cNvPr id="16" name="RODAPE">
            <a:extLst>
              <a:ext uri="{FF2B5EF4-FFF2-40B4-BE49-F238E27FC236}">
                <a16:creationId xmlns:a16="http://schemas.microsoft.com/office/drawing/2014/main" id="{3B3618B7-C809-E78C-7DB6-2841635E3B09}"/>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lvl1pPr marL="0" indent="0">
              <a:buNone/>
              <a:defRPr sz="900">
                <a:solidFill>
                  <a:srgbClr val="0D4F34"/>
                </a:solidFill>
                <a:latin typeface="+mj-lt"/>
              </a:defRPr>
            </a:lvl1pPr>
          </a:lstStyle>
          <a:p>
            <a:r>
              <a:rPr lang="pt-BR"/>
              <a:t>[CLIENTE] · [PROJETO] · [MÊS/ANO] · Retail Media FC · Confidencial</a:t>
            </a:r>
            <a:endParaRPr/>
          </a:p>
        </p:txBody>
      </p:sp>
      <p:sp>
        <p:nvSpPr>
          <p:cNvPr id="6" name="PX1">
            <a:extLst>
              <a:ext uri="{FF2B5EF4-FFF2-40B4-BE49-F238E27FC236}">
                <a16:creationId xmlns:a16="http://schemas.microsoft.com/office/drawing/2014/main" id="{E46D5618-23EB-0611-ED61-1D33ECF242F7}"/>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2">
            <a:extLst>
              <a:ext uri="{FF2B5EF4-FFF2-40B4-BE49-F238E27FC236}">
                <a16:creationId xmlns:a16="http://schemas.microsoft.com/office/drawing/2014/main" id="{2A2F4A7F-7FAC-8E4E-D42F-97C8F75A6F8C}"/>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3">
            <a:extLst>
              <a:ext uri="{FF2B5EF4-FFF2-40B4-BE49-F238E27FC236}">
                <a16:creationId xmlns:a16="http://schemas.microsoft.com/office/drawing/2014/main" id="{35946E88-5C6E-83AE-B95D-C62EC53B9882}"/>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4">
            <a:extLst>
              <a:ext uri="{FF2B5EF4-FFF2-40B4-BE49-F238E27FC236}">
                <a16:creationId xmlns:a16="http://schemas.microsoft.com/office/drawing/2014/main" id="{0FC3E6F9-DF3E-C1C0-4EE8-39E4DA982194}"/>
              </a:ext>
            </a:extLst>
          </p:cNvPr>
          <p:cNvSpPr/>
          <p:nvPr userDrawn="1"/>
        </p:nvSpPr>
        <p:spPr>
          <a:xfrm>
            <a:off x="440000" y="440000"/>
            <a:ext cx="140000" cy="140000"/>
          </a:xfrm>
          <a:prstGeom prst="rect">
            <a:avLst/>
          </a:prstGeom>
          <a:solidFill>
            <a:srgbClr val="62D6A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5">
            <a:extLst>
              <a:ext uri="{FF2B5EF4-FFF2-40B4-BE49-F238E27FC236}">
                <a16:creationId xmlns:a16="http://schemas.microsoft.com/office/drawing/2014/main" id="{11722B7A-6B7C-B07C-4964-B0CD38CA9BF8}"/>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PX6">
            <a:extLst>
              <a:ext uri="{FF2B5EF4-FFF2-40B4-BE49-F238E27FC236}">
                <a16:creationId xmlns:a16="http://schemas.microsoft.com/office/drawing/2014/main" id="{DE924A40-16B3-2AC6-0D43-AED2CA6A0380}"/>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3">
            <a:extLst>
              <a:ext uri="{FF2B5EF4-FFF2-40B4-BE49-F238E27FC236}">
                <a16:creationId xmlns:a16="http://schemas.microsoft.com/office/drawing/2014/main" id="{E6F3E1E2-A44C-7102-C253-DDA4F84F3C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2381" y="6526627"/>
            <a:ext cx="652929" cy="30639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RMFC · Volt Pitch · Mestre principal">
    <p:bg>
      <p:bgPr>
        <a:solidFill>
          <a:schemeClr val="accent6"/>
        </a:solidFill>
        <a:effectLst/>
      </p:bgPr>
    </p:bg>
    <p:spTree>
      <p:nvGrpSpPr>
        <p:cNvPr id="1" name=""/>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9C205B10-D046-4277-9FAD-C745986A02B6}"/>
              </a:ext>
            </a:extLst>
          </p:cNvPr>
          <p:cNvSpPr>
            <a:spLocks noGrp="1"/>
          </p:cNvSpPr>
          <p:nvPr>
            <p:ph type="sldNum" idx="4294967295"/>
          </p:nvPr>
        </p:nvSpPr>
        <p:spPr>
          <a:xfrm>
            <a:off x="10881360" y="6613200"/>
            <a:ext cx="758952" cy="126000"/>
          </a:xfrm>
          <a:prstGeom prst="rect">
            <a:avLst/>
          </a:prstGeom>
        </p:spPr>
        <p:txBody>
          <a:bodyPr lIns="0" tIns="0" rIns="0" bIns="0" anchor="ctr">
            <a:noAutofit/>
          </a:bodyPr>
          <a:lstStyle>
            <a:lvl1pPr marL="0" indent="0" algn="r">
              <a:buNone/>
              <a:defRPr sz="900">
                <a:solidFill>
                  <a:srgbClr val="0D4F34"/>
                </a:solidFill>
                <a:latin typeface="Fira Sans"/>
                <a:ea typeface="Fira Sans"/>
                <a:cs typeface="Fira Sans"/>
              </a:defRPr>
            </a:lvl1pPr>
          </a:lstStyle>
          <a:p>
            <a:pPr marL="0" indent="0" algn="r">
              <a:buNone/>
            </a:pPr>
            <a:fld id="{F7021451-1387-4CA6-816F-3879F97B5CBC}" type="slidenum">
              <a:rPr sz="900" b="0">
                <a:solidFill>
                  <a:srgbClr val="031A10"/>
                </a:solidFill>
                <a:latin typeface="Source Sans 3"/>
                <a:ea typeface="Source Sans 3"/>
                <a:cs typeface="Source Sans 3"/>
              </a:rPr>
              <a:t>‹nº›</a:t>
            </a:fld>
            <a:endParaRPr sz="900" b="0">
              <a:solidFill>
                <a:srgbClr val="0D4F34"/>
              </a:solidFill>
              <a:latin typeface="Fira Sans"/>
              <a:ea typeface="Fira Sans"/>
              <a:cs typeface="Fira Sans"/>
            </a:endParaRPr>
          </a:p>
        </p:txBody>
      </p:sp>
      <p:sp>
        <p:nvSpPr>
          <p:cNvPr id="16" name="Text 1">
            <a:extLst>
              <a:ext uri="{FF2B5EF4-FFF2-40B4-BE49-F238E27FC236}">
                <a16:creationId xmlns:a16="http://schemas.microsoft.com/office/drawing/2014/main" id="{976BB97A-79EB-5B93-8662-32ECD4B31DEC}"/>
              </a:ext>
            </a:extLst>
          </p:cNvPr>
          <p:cNvSpPr>
            <a:spLocks noGrp="1"/>
          </p:cNvSpPr>
          <p:nvPr>
            <p:ph type="ftr"/>
          </p:nvPr>
        </p:nvSpPr>
        <p:spPr>
          <a:xfrm>
            <a:off x="1789200" y="6613200"/>
            <a:ext cx="9687600" cy="126000"/>
          </a:xfrm>
          <a:prstGeom prst="rect">
            <a:avLst/>
          </a:prstGeom>
          <a:noFill/>
        </p:spPr>
        <p:txBody>
          <a:bodyPr wrap="square" lIns="0" tIns="0" rIns="0" bIns="0" anchor="ctr">
            <a:noAutofit/>
          </a:bodyPr>
          <a:lstStyle>
            <a:lvl1pPr marL="0" indent="0">
              <a:buNone/>
              <a:defRPr sz="900">
                <a:solidFill>
                  <a:srgbClr val="0D4F34"/>
                </a:solidFill>
                <a:latin typeface="Fira Sans"/>
                <a:ea typeface="Fira Sans"/>
                <a:cs typeface="Fira Sans"/>
              </a:defRPr>
            </a:lvl1pPr>
          </a:lstStyle>
          <a:p>
            <a:pPr marL="0" indent="0" algn="l">
              <a:lnSpc>
                <a:spcPct val="100000"/>
              </a:lnSpc>
              <a:spcAft>
                <a:spcPts val="600"/>
              </a:spcAft>
              <a:buNone/>
            </a:pPr>
            <a:r>
              <a:rPr sz="900">
                <a:solidFill>
                  <a:srgbClr val="031A10"/>
                </a:solidFill>
                <a:latin typeface="Source Sans 3"/>
                <a:ea typeface="Source Sans 3"/>
                <a:cs typeface="Source Sans 3"/>
              </a:rPr>
              <a:t>[CLIENTE] · [PROJETO] · [MÊS/ANO] · Retail Media FC · Confidencial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Lst>
  <p:hf hdr="0" dt="0"/>
  <p:txStyles>
    <p:titleStyle>
      <a:lvl1pPr marL="0" indent="0" algn="l">
        <a:lnSpc>
          <a:spcPct val="85000"/>
        </a:lnSpc>
        <a:buNone/>
        <a:defRPr sz="3200" b="1">
          <a:solidFill>
            <a:srgbClr val="031A10"/>
          </a:solidFill>
          <a:latin typeface="Fira Sans"/>
          <a:ea typeface="Fira Sans"/>
          <a:cs typeface="Fira Sans"/>
        </a:defRPr>
      </a:lvl1pPr>
    </p:titleStyle>
    <p:bodyStyle>
      <a:lvl1pPr marL="270000" indent="-270000" algn="l">
        <a:lnSpc>
          <a:spcPct val="110000"/>
        </a:lnSpc>
        <a:spcBef>
          <a:spcPts val="0"/>
        </a:spcBef>
        <a:spcAft>
          <a:spcPts val="1200"/>
        </a:spcAft>
        <a:buClr>
          <a:srgbClr val="167B52"/>
        </a:buClr>
        <a:buSzPct val="100000"/>
        <a:buFont typeface="Fira Sans"/>
        <a:buChar char="•"/>
        <a:defRPr sz="2400" b="0">
          <a:solidFill>
            <a:srgbClr val="031A10"/>
          </a:solidFill>
          <a:latin typeface="Fira Sans"/>
          <a:ea typeface="Fira Sans"/>
          <a:cs typeface="Fira Sans"/>
        </a:defRPr>
      </a:lvl1pPr>
      <a:lvl2pPr marL="540000" indent="-270000" algn="l">
        <a:lnSpc>
          <a:spcPct val="110000"/>
        </a:lnSpc>
        <a:spcBef>
          <a:spcPts val="0"/>
        </a:spcBef>
        <a:spcAft>
          <a:spcPts val="800"/>
        </a:spcAft>
        <a:buClr>
          <a:srgbClr val="0D4F34"/>
        </a:buClr>
        <a:buSzPct val="90000"/>
        <a:buFont typeface="Fira Sans"/>
        <a:buChar char="•"/>
        <a:defRPr sz="2000" b="0">
          <a:solidFill>
            <a:srgbClr val="031A10"/>
          </a:solidFill>
          <a:latin typeface="Fira Sans"/>
          <a:ea typeface="Fira Sans"/>
          <a:cs typeface="Fira Sans"/>
        </a:defRPr>
      </a:lvl2pPr>
      <a:lvl3pPr marL="810000" indent="-270000" algn="l">
        <a:lnSpc>
          <a:spcPct val="110000"/>
        </a:lnSpc>
        <a:spcBef>
          <a:spcPts val="0"/>
        </a:spcBef>
        <a:spcAft>
          <a:spcPts val="600"/>
        </a:spcAft>
        <a:buClr>
          <a:srgbClr val="0D4F34"/>
        </a:buClr>
        <a:buSzPct val="80000"/>
        <a:buFont typeface="Fira Sans"/>
        <a:buChar char="•"/>
        <a:defRPr sz="1800" b="0">
          <a:solidFill>
            <a:srgbClr val="031A10"/>
          </a:solidFill>
          <a:latin typeface="Fira Sans"/>
          <a:ea typeface="Fira Sans"/>
          <a:cs typeface="Fira Sans"/>
        </a:defRPr>
      </a:lvl3pPr>
      <a:lvl4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4pPr>
      <a:lvl5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5pPr>
      <a:lvl6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6pPr>
      <a:lvl7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7pPr>
      <a:lvl8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8pPr>
      <a:lvl9pPr marL="1080000" indent="-270000" algn="l">
        <a:lnSpc>
          <a:spcPct val="110000"/>
        </a:lnSpc>
        <a:spcBef>
          <a:spcPts val="0"/>
        </a:spcBef>
        <a:spcAft>
          <a:spcPts val="600"/>
        </a:spcAft>
        <a:buClr>
          <a:srgbClr val="0D4F34"/>
        </a:buClr>
        <a:buSzPct val="75000"/>
        <a:buFont typeface="Fira Sans"/>
        <a:buChar char="•"/>
        <a:defRPr sz="1600" b="0">
          <a:solidFill>
            <a:srgbClr val="031A10"/>
          </a:solidFill>
          <a:latin typeface="Fira Sans"/>
          <a:ea typeface="Fira Sans"/>
          <a:cs typeface="Fira Sans"/>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4.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chart" Target="../charts/char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8.xml"/><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1.xml"/><Relationship Id="rId1" Type="http://schemas.openxmlformats.org/officeDocument/2006/relationships/slideLayout" Target="../slideLayouts/slideLayout40.xml"/><Relationship Id="rId4" Type="http://schemas.openxmlformats.org/officeDocument/2006/relationships/chart" Target="../charts/chart4.xml"/></Relationships>
</file>

<file path=ppt/slides/_rels/slide7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2.xml"/><Relationship Id="rId1" Type="http://schemas.openxmlformats.org/officeDocument/2006/relationships/slideLayout" Target="../slideLayouts/slideLayout40.xml"/><Relationship Id="rId4" Type="http://schemas.openxmlformats.org/officeDocument/2006/relationships/chart" Target="../charts/chart6.xml"/></Relationships>
</file>

<file path=ppt/slides/_rels/slide7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3.xml"/><Relationship Id="rId1" Type="http://schemas.openxmlformats.org/officeDocument/2006/relationships/slideLayout" Target="../slideLayouts/slideLayout40.xml"/><Relationship Id="rId4" Type="http://schemas.openxmlformats.org/officeDocument/2006/relationships/chart" Target="../charts/chart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1.xml"/></Relationships>
</file>

<file path=ppt/slides/_rels/slide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3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3.xml"/></Relationships>
</file>

<file path=ppt/slides/_rels/slide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7.xml"/><Relationship Id="rId1" Type="http://schemas.openxmlformats.org/officeDocument/2006/relationships/slideLayout" Target="../slideLayouts/slideLayout42.xml"/></Relationships>
</file>

<file path=ppt/slides/_rels/slide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8.xml"/><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9.xml"/><Relationship Id="rId1" Type="http://schemas.openxmlformats.org/officeDocument/2006/relationships/slideLayout" Target="../slideLayouts/slideLayout43.xml"/></Relationships>
</file>

<file path=ppt/slides/_rels/slide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0.xml"/><Relationship Id="rId1" Type="http://schemas.openxmlformats.org/officeDocument/2006/relationships/slideLayout" Target="../slideLayouts/slideLayout44.xml"/></Relationships>
</file>

<file path=ppt/slides/_rels/slide8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1.xml"/><Relationship Id="rId1" Type="http://schemas.openxmlformats.org/officeDocument/2006/relationships/slideLayout" Target="../slideLayouts/slideLayout44.xml"/></Relationships>
</file>

<file path=ppt/slides/_rels/slide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2.xml"/><Relationship Id="rId1" Type="http://schemas.openxmlformats.org/officeDocument/2006/relationships/slideLayout" Target="../slideLayouts/slideLayout4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3.xml"/></Relationships>
</file>

<file path=ppt/slides/_rels/slide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7.xml"/><Relationship Id="rId1" Type="http://schemas.openxmlformats.org/officeDocument/2006/relationships/slideLayout" Target="../slideLayouts/slideLayout2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3.xml"/></Relationships>
</file>

<file path=ppt/slides/_rels/slide9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5.xml"/><Relationship Id="rId1" Type="http://schemas.openxmlformats.org/officeDocument/2006/relationships/slideLayout" Target="../slideLayouts/slideLayout33.xml"/><Relationship Id="rId4" Type="http://schemas.openxmlformats.org/officeDocument/2006/relationships/chart" Target="../charts/chart10.xml"/></Relationships>
</file>

<file path=ppt/slides/_rels/slide9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86.xml"/><Relationship Id="rId1" Type="http://schemas.openxmlformats.org/officeDocument/2006/relationships/slideLayout" Target="../slideLayouts/slideLayout33.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08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37F13700-F1DD-E558-15E2-3D2B71C2FCD8}"/>
              </a:ext>
            </a:extLst>
          </p:cNvPr>
          <p:cNvSpPr>
            <a:spLocks noGrp="1"/>
          </p:cNvSpPr>
          <p:nvPr>
            <p:ph type="sldNum" idx="4294967295"/>
          </p:nvPr>
        </p:nvSpPr>
        <p:spPr/>
        <p:txBody>
          <a:bodyPr/>
          <a:lstStyle/>
          <a:p>
            <a:pPr algn="r">
              <a:buNone/>
            </a:pPr>
            <a:fld id="{F7021451-1387-4CA6-816F-3879F97B5CBC}" type="slidenum">
              <a:rPr lang="es-419" smtClean="0">
                <a:solidFill>
                  <a:srgbClr val="031A10"/>
                </a:solidFill>
              </a:rPr>
              <a:t>2</a:t>
            </a:fld>
            <a:endParaRPr lang="es-419"/>
          </a:p>
        </p:txBody>
      </p:sp>
    </p:spTree>
    <p:extLst>
      <p:ext uri="{BB962C8B-B14F-4D97-AF65-F5344CB8AC3E}">
        <p14:creationId xmlns:p14="http://schemas.microsoft.com/office/powerpoint/2010/main" val="375622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073C4366-5CF4-FC01-12F9-6CD593B80023}"/>
              </a:ext>
            </a:extLst>
          </p:cNvPr>
          <p:cNvSpPr>
            <a:spLocks noGrp="1"/>
          </p:cNvSpPr>
          <p:nvPr>
            <p:ph type="sldNum" idx="4294967295"/>
          </p:nvPr>
        </p:nvSpPr>
        <p:spPr/>
        <p:txBody>
          <a:bodyPr/>
          <a:lstStyle/>
          <a:p>
            <a:pPr algn="r">
              <a:buNone/>
            </a:pPr>
            <a:fld id="{F7021451-1387-4CA6-816F-3879F97B5CBC}" type="slidenum">
              <a:rPr lang="es-419" smtClean="0">
                <a:solidFill>
                  <a:srgbClr val="031A10"/>
                </a:solidFill>
              </a:rPr>
              <a:t>3</a:t>
            </a:fld>
            <a:endParaRPr lang="es-419"/>
          </a:p>
        </p:txBody>
      </p:sp>
    </p:spTree>
    <p:extLst>
      <p:ext uri="{BB962C8B-B14F-4D97-AF65-F5344CB8AC3E}">
        <p14:creationId xmlns:p14="http://schemas.microsoft.com/office/powerpoint/2010/main" val="453347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251AA4DF-FDCD-7CDC-6375-F577270E1C41}"/>
              </a:ext>
            </a:extLst>
          </p:cNvPr>
          <p:cNvSpPr>
            <a:spLocks noGrp="1"/>
          </p:cNvSpPr>
          <p:nvPr>
            <p:ph type="sldNum" idx="4294967295"/>
          </p:nvPr>
        </p:nvSpPr>
        <p:spPr/>
        <p:txBody>
          <a:bodyPr/>
          <a:lstStyle/>
          <a:p>
            <a:pPr algn="r">
              <a:buNone/>
            </a:pPr>
            <a:fld id="{F7021451-1387-4CA6-816F-3879F97B5CBC}" type="slidenum">
              <a:rPr lang="es-419" smtClean="0">
                <a:solidFill>
                  <a:srgbClr val="031A10"/>
                </a:solidFill>
              </a:rPr>
              <a:t>4</a:t>
            </a:fld>
            <a:endParaRPr lang="es-419"/>
          </a:p>
        </p:txBody>
      </p:sp>
    </p:spTree>
    <p:extLst>
      <p:ext uri="{BB962C8B-B14F-4D97-AF65-F5344CB8AC3E}">
        <p14:creationId xmlns:p14="http://schemas.microsoft.com/office/powerpoint/2010/main" val="317317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1093B54D-2F3A-796F-1DC4-34E0C8872111}"/>
              </a:ext>
            </a:extLst>
          </p:cNvPr>
          <p:cNvSpPr>
            <a:spLocks noGrp="1"/>
          </p:cNvSpPr>
          <p:nvPr>
            <p:ph type="sldNum" idx="4294967295"/>
          </p:nvPr>
        </p:nvSpPr>
        <p:spPr/>
        <p:txBody>
          <a:bodyPr/>
          <a:lstStyle/>
          <a:p>
            <a:pPr marL="0" indent="0" algn="r">
              <a:buNone/>
            </a:pPr>
            <a:fld id="{F7021451-1387-4CA6-816F-3879F97B5CBC}" type="slidenum">
              <a:rPr lang="es-419" smtClean="0">
                <a:solidFill>
                  <a:srgbClr val="031A10"/>
                </a:solidFill>
              </a:rPr>
              <a:t>5</a:t>
            </a:fld>
            <a:endParaRPr lang="es-419"/>
          </a:p>
        </p:txBody>
      </p:sp>
    </p:spTree>
    <p:extLst>
      <p:ext uri="{BB962C8B-B14F-4D97-AF65-F5344CB8AC3E}">
        <p14:creationId xmlns:p14="http://schemas.microsoft.com/office/powerpoint/2010/main" val="390340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4B6616ED-FE5B-6367-A07C-53CFAD577063}"/>
              </a:ext>
            </a:extLst>
          </p:cNvPr>
          <p:cNvSpPr>
            <a:spLocks noGrp="1"/>
          </p:cNvSpPr>
          <p:nvPr>
            <p:ph type="sldNum" idx="4294967295"/>
          </p:nvPr>
        </p:nvSpPr>
        <p:spPr/>
        <p:txBody>
          <a:bodyPr/>
          <a:lstStyle/>
          <a:p>
            <a:pPr marL="0" indent="0" algn="r">
              <a:buNone/>
            </a:pPr>
            <a:fld id="{F7021451-1387-4CA6-816F-3879F97B5CBC}" type="slidenum">
              <a:rPr lang="es-419" smtClean="0">
                <a:solidFill>
                  <a:srgbClr val="031A10"/>
                </a:solidFill>
              </a:rPr>
              <a:t>6</a:t>
            </a:fld>
            <a:endParaRPr lang="es-419"/>
          </a:p>
        </p:txBody>
      </p:sp>
    </p:spTree>
    <p:extLst>
      <p:ext uri="{BB962C8B-B14F-4D97-AF65-F5344CB8AC3E}">
        <p14:creationId xmlns:p14="http://schemas.microsoft.com/office/powerpoint/2010/main" val="209912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146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8F32663F-7A3F-A233-4916-38ABEF1C799A}"/>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8</a:t>
            </a:fld>
            <a:endParaRPr lang="es-419" b="0">
              <a:solidFill>
                <a:srgbClr val="0D4F34"/>
              </a:solidFill>
            </a:endParaRPr>
          </a:p>
        </p:txBody>
      </p:sp>
    </p:spTree>
    <p:extLst>
      <p:ext uri="{BB962C8B-B14F-4D97-AF65-F5344CB8AC3E}">
        <p14:creationId xmlns:p14="http://schemas.microsoft.com/office/powerpoint/2010/main" val="197700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124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F6437C1E-B5F5-476A-1D18-03CC168DC750}"/>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10</a:t>
            </a:fld>
            <a:endParaRPr lang="es-419" b="0">
              <a:solidFill>
                <a:srgbClr val="0D4F34"/>
              </a:solidFill>
            </a:endParaRPr>
          </a:p>
        </p:txBody>
      </p:sp>
    </p:spTree>
    <p:extLst>
      <p:ext uri="{BB962C8B-B14F-4D97-AF65-F5344CB8AC3E}">
        <p14:creationId xmlns:p14="http://schemas.microsoft.com/office/powerpoint/2010/main" val="234133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0B12FDAF-0038-F73B-FA6B-F6F83A44E9B2}"/>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11</a:t>
            </a:fld>
            <a:endParaRPr lang="es-419" b="0">
              <a:solidFill>
                <a:srgbClr val="0D4F34"/>
              </a:solidFill>
            </a:endParaRPr>
          </a:p>
        </p:txBody>
      </p:sp>
    </p:spTree>
    <p:extLst>
      <p:ext uri="{BB962C8B-B14F-4D97-AF65-F5344CB8AC3E}">
        <p14:creationId xmlns:p14="http://schemas.microsoft.com/office/powerpoint/2010/main" val="2705704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7909E206-311A-257C-A5CC-9B93B0F42AE9}"/>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12</a:t>
            </a:fld>
            <a:endParaRPr lang="es-419" b="0">
              <a:solidFill>
                <a:srgbClr val="0D4F34"/>
              </a:solidFill>
            </a:endParaRPr>
          </a:p>
        </p:txBody>
      </p:sp>
    </p:spTree>
    <p:extLst>
      <p:ext uri="{BB962C8B-B14F-4D97-AF65-F5344CB8AC3E}">
        <p14:creationId xmlns:p14="http://schemas.microsoft.com/office/powerpoint/2010/main" val="191277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63098EBD-93FB-F54B-24BE-6A4AF891DFBE}"/>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13</a:t>
            </a:fld>
            <a:endParaRPr lang="es-419" b="0">
              <a:solidFill>
                <a:srgbClr val="0D4F34"/>
              </a:solidFill>
            </a:endParaRPr>
          </a:p>
        </p:txBody>
      </p:sp>
    </p:spTree>
    <p:extLst>
      <p:ext uri="{BB962C8B-B14F-4D97-AF65-F5344CB8AC3E}">
        <p14:creationId xmlns:p14="http://schemas.microsoft.com/office/powerpoint/2010/main" val="668343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3" name="Imagem 7"/>
          <p:cNvPicPr>
            <a:picLocks noChangeAspect="1"/>
          </p:cNvPicPr>
          <p:nvPr/>
        </p:nvPicPr>
        <p:blipFill>
          <a:blip r:embed="rId3"/>
          <a:srcRect l="23775" r="23775"/>
          <a:stretch>
            <a:fillRect/>
          </a:stretch>
        </p:blipFill>
        <p:spPr>
          <a:xfrm>
            <a:off x="5800724" y="0"/>
            <a:ext cx="6391275" cy="6858000"/>
          </a:xfrm>
          <a:prstGeom prst="rect">
            <a:avLst/>
          </a:prstGeom>
        </p:spPr>
      </p:pic>
      <p:sp>
        <p:nvSpPr>
          <p:cNvPr id="6" name="CAPA_DIAGONAL">
            <a:extLst>
              <a:ext uri="{FF2B5EF4-FFF2-40B4-BE49-F238E27FC236}">
                <a16:creationId xmlns:a16="http://schemas.microsoft.com/office/drawing/2014/main" id="{05285944-E09A-F55B-BE0E-BD3969E84A61}"/>
              </a:ext>
            </a:extLst>
          </p:cNvPr>
          <p:cNvSpPr>
            <a:spLocks noGrp="1"/>
          </p:cNvSpPr>
          <p:nvPr/>
        </p:nvSpPr>
        <p:spPr>
          <a:xfrm>
            <a:off x="4015740" y="0"/>
            <a:ext cx="2857500" cy="6858000"/>
          </a:xfrm>
          <a:prstGeom prst="parallelogram">
            <a:avLst/>
          </a:prstGeom>
          <a:solidFill>
            <a:srgbClr val="FFFFFF"/>
          </a:solidFill>
          <a:ln w="9525">
            <a:noFill/>
            <a:prstDash val="solid"/>
          </a:ln>
        </p:spPr>
        <p:txBody>
          <a:bodyPr wrap="square">
            <a:noAutofit/>
          </a:bodyPr>
          <a:lstStyle/>
          <a:p>
            <a:endParaRPr/>
          </a:p>
        </p:txBody>
      </p:sp>
      <p:sp>
        <p:nvSpPr>
          <p:cNvPr id="4" name="TITULO">
            <a:extLst>
              <a:ext uri="{FF2B5EF4-FFF2-40B4-BE49-F238E27FC236}">
                <a16:creationId xmlns:a16="http://schemas.microsoft.com/office/drawing/2014/main" id="{FF525A07-F60C-6B84-A64E-9D9E64102E9E}"/>
              </a:ext>
            </a:extLst>
          </p:cNvPr>
          <p:cNvSpPr>
            <a:spLocks noGrp="1"/>
          </p:cNvSpPr>
          <p:nvPr>
            <p:ph type="title" idx="103"/>
          </p:nvPr>
        </p:nvSpPr>
        <p:spPr>
          <a:xfrm>
            <a:off x="548640" y="2215903"/>
            <a:ext cx="5252358" cy="1213097"/>
          </a:xfrm>
        </p:spPr>
        <p:txBody>
          <a:bodyPr wrap="square" lIns="0" tIns="0" rIns="0" bIns="0">
            <a:noAutofit/>
          </a:bodyPr>
          <a:lstStyle/>
          <a:p>
            <a:r>
              <a:rPr b="1">
                <a:solidFill>
                  <a:srgbClr val="031A10"/>
                </a:solidFill>
              </a:rPr>
              <a:t>Título da apresentação</a:t>
            </a:r>
          </a:p>
        </p:txBody>
      </p:sp>
      <p:sp>
        <p:nvSpPr>
          <p:cNvPr id="911" name="CLIENTE_DATA_RESPONSAVEL">
            <a:extLst>
              <a:ext uri="{FF2B5EF4-FFF2-40B4-BE49-F238E27FC236}">
                <a16:creationId xmlns:a16="http://schemas.microsoft.com/office/drawing/2014/main" id="{82CA3C10-2642-4AA2-94A5-23FA8D167279}"/>
              </a:ext>
            </a:extLst>
          </p:cNvPr>
          <p:cNvSpPr>
            <a:spLocks noGrp="1"/>
          </p:cNvSpPr>
          <p:nvPr>
            <p:ph type="body" idx="111"/>
          </p:nvPr>
        </p:nvSpPr>
        <p:spPr>
          <a:xfrm>
            <a:off x="548640" y="4516627"/>
            <a:ext cx="5448399" cy="1756921"/>
          </a:xfrm>
        </p:spPr>
        <p:txBody>
          <a:bodyPr wrap="square" lIns="0" tIns="0" rIns="0" bIns="0">
            <a:noAutofit/>
          </a:bodyPr>
          <a:lstStyle/>
          <a:p>
            <a:r>
              <a:rPr>
                <a:solidFill>
                  <a:srgbClr val="031A10"/>
                </a:solidFill>
                <a:latin typeface="Source Sans 3"/>
                <a:ea typeface="Source Sans 3"/>
                <a:cs typeface="Source Sans 3"/>
              </a:rPr>
              <a:t>[CLIENTE]</a:t>
            </a:r>
          </a:p>
          <a:p>
            <a:endParaRPr/>
          </a:p>
          <a:p>
            <a:r>
              <a:rPr>
                <a:solidFill>
                  <a:srgbClr val="031A10"/>
                </a:solidFill>
                <a:latin typeface="Source Sans 3"/>
                <a:ea typeface="Source Sans 3"/>
                <a:cs typeface="Source Sans 3"/>
              </a:rPr>
              <a:t>Apresentação · [DATA]</a:t>
            </a:r>
          </a:p>
          <a:p>
            <a:r>
              <a:rPr>
                <a:solidFill>
                  <a:srgbClr val="031A10"/>
                </a:solidFill>
                <a:latin typeface="Source Sans 3"/>
                <a:ea typeface="Source Sans 3"/>
                <a:cs typeface="Source Sans 3"/>
              </a:rPr>
              <a:t>Responsável · [NOME]</a:t>
            </a:r>
          </a:p>
        </p:txBody>
      </p:sp>
      <p:sp>
        <p:nvSpPr>
          <p:cNvPr id="910" name="PROJETO_FRENTE">
            <a:extLst>
              <a:ext uri="{FF2B5EF4-FFF2-40B4-BE49-F238E27FC236}">
                <a16:creationId xmlns:a16="http://schemas.microsoft.com/office/drawing/2014/main" id="{344BDBAC-2ED8-49EE-8537-A4D25553D568}"/>
              </a:ext>
            </a:extLst>
          </p:cNvPr>
          <p:cNvSpPr>
            <a:spLocks noGrp="1"/>
          </p:cNvSpPr>
          <p:nvPr>
            <p:ph type="body" idx="110"/>
          </p:nvPr>
        </p:nvSpPr>
        <p:spPr>
          <a:xfrm>
            <a:off x="548640" y="3429000"/>
            <a:ext cx="5252358" cy="1213097"/>
          </a:xfrm>
        </p:spPr>
        <p:txBody>
          <a:bodyPr wrap="square" lIns="0" tIns="0" rIns="0" bIns="0">
            <a:noAutofit/>
          </a:bodyPr>
          <a:lstStyle/>
          <a:p>
            <a:pPr algn="l">
              <a:buNone/>
            </a:pPr>
            <a:r>
              <a:rPr sz="2000" b="0" i="1">
                <a:solidFill>
                  <a:srgbClr val="167B52"/>
                </a:solidFill>
                <a:latin typeface="Source Sans 3"/>
                <a:ea typeface="Source Sans 3"/>
                <a:cs typeface="Source Sans 3"/>
              </a:rPr>
              <a:t>[PROJETO / FRENTE]</a:t>
            </a:r>
          </a:p>
        </p:txBody>
      </p:sp>
    </p:spTree>
    <p:extLst>
      <p:ext uri="{BB962C8B-B14F-4D97-AF65-F5344CB8AC3E}">
        <p14:creationId xmlns:p14="http://schemas.microsoft.com/office/powerpoint/2010/main" val="118460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PA_DIAGONAL">
            <a:extLst>
              <a:ext uri="{FF2B5EF4-FFF2-40B4-BE49-F238E27FC236}">
                <a16:creationId xmlns:a16="http://schemas.microsoft.com/office/drawing/2014/main" id="{5EA5CE0B-992F-A09D-378D-D2D124DB1169}"/>
              </a:ext>
            </a:extLst>
          </p:cNvPr>
          <p:cNvSpPr>
            <a:spLocks noGrp="1"/>
          </p:cNvSpPr>
          <p:nvPr/>
        </p:nvSpPr>
        <p:spPr>
          <a:xfrm>
            <a:off x="4168140" y="0"/>
            <a:ext cx="2857500" cy="6858000"/>
          </a:xfrm>
          <a:prstGeom prst="parallelogram">
            <a:avLst/>
          </a:prstGeom>
          <a:solidFill>
            <a:srgbClr val="F2FFF7"/>
          </a:solidFill>
          <a:ln w="9525">
            <a:noFill/>
            <a:prstDash val="solid"/>
          </a:ln>
        </p:spPr>
        <p:txBody>
          <a:bodyPr wrap="square">
            <a:noAutofit/>
          </a:bodyPr>
          <a:lstStyle/>
          <a:p>
            <a:endParaRPr/>
          </a:p>
        </p:txBody>
      </p:sp>
      <p:pic>
        <p:nvPicPr>
          <p:cNvPr id="1004" name="Imagem 7"/>
          <p:cNvPicPr>
            <a:picLocks noChangeAspect="1"/>
          </p:cNvPicPr>
          <p:nvPr/>
        </p:nvPicPr>
        <p:blipFill>
          <a:blip r:embed="rId3"/>
          <a:srcRect l="23775" r="23775"/>
          <a:stretch>
            <a:fillRect/>
          </a:stretch>
        </p:blipFill>
        <p:spPr>
          <a:xfrm>
            <a:off x="5800724" y="0"/>
            <a:ext cx="6391275" cy="6858000"/>
          </a:xfrm>
          <a:prstGeom prst="rect">
            <a:avLst/>
          </a:prstGeom>
        </p:spPr>
      </p:pic>
      <p:sp>
        <p:nvSpPr>
          <p:cNvPr id="6" name="CAPA_DIAGONAL">
            <a:extLst>
              <a:ext uri="{FF2B5EF4-FFF2-40B4-BE49-F238E27FC236}">
                <a16:creationId xmlns:a16="http://schemas.microsoft.com/office/drawing/2014/main" id="{05285944-E09A-F55B-BE0E-BD3969E84A61}"/>
              </a:ext>
            </a:extLst>
          </p:cNvPr>
          <p:cNvSpPr>
            <a:spLocks noGrp="1"/>
          </p:cNvSpPr>
          <p:nvPr/>
        </p:nvSpPr>
        <p:spPr>
          <a:xfrm>
            <a:off x="4015740" y="0"/>
            <a:ext cx="2857500" cy="6858000"/>
          </a:xfrm>
          <a:prstGeom prst="parallelogram">
            <a:avLst/>
          </a:prstGeom>
          <a:solidFill>
            <a:srgbClr val="FFFFFF"/>
          </a:solidFill>
          <a:ln w="9525">
            <a:noFill/>
            <a:prstDash val="solid"/>
          </a:ln>
        </p:spPr>
        <p:txBody>
          <a:bodyPr wrap="square">
            <a:noAutofit/>
          </a:bodyPr>
          <a:lstStyle/>
          <a:p>
            <a:endParaRPr/>
          </a:p>
        </p:txBody>
      </p:sp>
      <p:sp>
        <p:nvSpPr>
          <p:cNvPr id="4" name="TITULO">
            <a:extLst>
              <a:ext uri="{FF2B5EF4-FFF2-40B4-BE49-F238E27FC236}">
                <a16:creationId xmlns:a16="http://schemas.microsoft.com/office/drawing/2014/main" id="{FF525A07-F60C-6B84-A64E-9D9E64102E9E}"/>
              </a:ext>
            </a:extLst>
          </p:cNvPr>
          <p:cNvSpPr>
            <a:spLocks noGrp="1"/>
          </p:cNvSpPr>
          <p:nvPr>
            <p:ph type="title" idx="103"/>
          </p:nvPr>
        </p:nvSpPr>
        <p:spPr>
          <a:xfrm>
            <a:off x="548640" y="2215903"/>
            <a:ext cx="5252358" cy="1213097"/>
          </a:xfrm>
        </p:spPr>
        <p:txBody>
          <a:bodyPr wrap="square" lIns="0" tIns="0" rIns="0" bIns="0">
            <a:noAutofit/>
          </a:bodyPr>
          <a:lstStyle/>
          <a:p>
            <a:r>
              <a:rPr b="1">
                <a:solidFill>
                  <a:srgbClr val="031A10"/>
                </a:solidFill>
              </a:rPr>
              <a:t>Título da proposta</a:t>
            </a:r>
          </a:p>
        </p:txBody>
      </p:sp>
      <p:sp>
        <p:nvSpPr>
          <p:cNvPr id="911" name="CLIENTE_DATA_RESPONSAVEL">
            <a:extLst>
              <a:ext uri="{FF2B5EF4-FFF2-40B4-BE49-F238E27FC236}">
                <a16:creationId xmlns:a16="http://schemas.microsoft.com/office/drawing/2014/main" id="{E71F1968-4103-4C3D-B66A-4AA838C617A8}"/>
              </a:ext>
            </a:extLst>
          </p:cNvPr>
          <p:cNvSpPr>
            <a:spLocks noGrp="1"/>
          </p:cNvSpPr>
          <p:nvPr>
            <p:ph type="body" idx="111"/>
          </p:nvPr>
        </p:nvSpPr>
        <p:spPr>
          <a:xfrm>
            <a:off x="548640" y="4516627"/>
            <a:ext cx="5448399" cy="1756921"/>
          </a:xfrm>
        </p:spPr>
        <p:txBody>
          <a:bodyPr wrap="square" lIns="0" tIns="0" rIns="0" bIns="0">
            <a:noAutofit/>
          </a:bodyPr>
          <a:lstStyle/>
          <a:p>
            <a:r>
              <a:rPr>
                <a:solidFill>
                  <a:srgbClr val="031A10"/>
                </a:solidFill>
                <a:latin typeface="Source Sans 3"/>
                <a:ea typeface="Source Sans 3"/>
                <a:cs typeface="Source Sans 3"/>
              </a:rPr>
              <a:t>[CLIENTE]</a:t>
            </a:r>
          </a:p>
          <a:p>
            <a:endParaRPr/>
          </a:p>
          <a:p>
            <a:r>
              <a:rPr>
                <a:solidFill>
                  <a:srgbClr val="031A10"/>
                </a:solidFill>
                <a:latin typeface="Source Sans 3"/>
                <a:ea typeface="Source Sans 3"/>
                <a:cs typeface="Source Sans 3"/>
              </a:rPr>
              <a:t>Apresentação · [DATA]</a:t>
            </a:r>
          </a:p>
          <a:p>
            <a:r>
              <a:rPr>
                <a:solidFill>
                  <a:srgbClr val="031A10"/>
                </a:solidFill>
                <a:latin typeface="Source Sans 3"/>
                <a:ea typeface="Source Sans 3"/>
                <a:cs typeface="Source Sans 3"/>
              </a:rPr>
              <a:t>Responsável · [NOME]</a:t>
            </a:r>
          </a:p>
        </p:txBody>
      </p:sp>
      <p:sp>
        <p:nvSpPr>
          <p:cNvPr id="910" name="PROJETO_FRENTE">
            <a:extLst>
              <a:ext uri="{FF2B5EF4-FFF2-40B4-BE49-F238E27FC236}">
                <a16:creationId xmlns:a16="http://schemas.microsoft.com/office/drawing/2014/main" id="{F12D2C46-FBB8-4A77-8424-8CBBF67B0967}"/>
              </a:ext>
            </a:extLst>
          </p:cNvPr>
          <p:cNvSpPr>
            <a:spLocks noGrp="1"/>
          </p:cNvSpPr>
          <p:nvPr>
            <p:ph type="body" idx="110"/>
          </p:nvPr>
        </p:nvSpPr>
        <p:spPr>
          <a:xfrm>
            <a:off x="548640" y="3429000"/>
            <a:ext cx="5252358" cy="1213097"/>
          </a:xfrm>
        </p:spPr>
        <p:txBody>
          <a:bodyPr wrap="square" lIns="0" tIns="0" rIns="0" bIns="0">
            <a:noAutofit/>
          </a:bodyPr>
          <a:lstStyle/>
          <a:p>
            <a:pPr algn="l">
              <a:buNone/>
            </a:pPr>
            <a:r>
              <a:rPr sz="2000" b="0" i="1">
                <a:solidFill>
                  <a:srgbClr val="167B52"/>
                </a:solidFill>
                <a:latin typeface="Source Sans 3"/>
                <a:ea typeface="Source Sans 3"/>
                <a:cs typeface="Source Sans 3"/>
              </a:rPr>
              <a:t>[PROJETO / FRENTE]</a:t>
            </a:r>
          </a:p>
        </p:txBody>
      </p:sp>
      <p:sp>
        <p:nvSpPr>
          <p:cNvPr id="1001" name="LOGO_CLIENTE">
            <a:extLst>
              <a:ext uri="{FF2B5EF4-FFF2-40B4-BE49-F238E27FC236}">
                <a16:creationId xmlns:a16="http://schemas.microsoft.com/office/drawing/2014/main" id="{0F58DBFE-B1C3-4436-B2B3-BAD153060FE3}"/>
              </a:ext>
            </a:extLst>
          </p:cNvPr>
          <p:cNvSpPr>
            <a:spLocks noGrp="1"/>
          </p:cNvSpPr>
          <p:nvPr/>
        </p:nvSpPr>
        <p:spPr>
          <a:xfrm>
            <a:off x="3358140" y="560000"/>
            <a:ext cx="1620000" cy="430000"/>
          </a:xfrm>
          <a:prstGeom prst="rect">
            <a:avLst/>
          </a:prstGeom>
          <a:noFill/>
          <a:ln w="12700">
            <a:solidFill>
              <a:srgbClr val="90A99B"/>
            </a:solidFill>
            <a:prstDash val="dash"/>
          </a:ln>
        </p:spPr>
        <p:txBody>
          <a:bodyPr wrap="square" lIns="45720" tIns="27432" rIns="45720" bIns="27432" anchor="ctr">
            <a:noAutofit/>
          </a:bodyPr>
          <a:lstStyle/>
          <a:p>
            <a:pPr marL="0" indent="0" algn="ctr">
              <a:buNone/>
            </a:pPr>
            <a:r>
              <a:rPr sz="1000" b="1" spc="100">
                <a:solidFill>
                  <a:srgbClr val="031A10"/>
                </a:solidFill>
                <a:latin typeface="Source Sans 3"/>
                <a:ea typeface="Source Sans 3"/>
                <a:cs typeface="Source Sans 3"/>
              </a:rPr>
              <a:t>LOGO CLIENTE</a:t>
            </a:r>
          </a:p>
        </p:txBody>
      </p:sp>
    </p:spTree>
    <p:extLst>
      <p:ext uri="{BB962C8B-B14F-4D97-AF65-F5344CB8AC3E}">
        <p14:creationId xmlns:p14="http://schemas.microsoft.com/office/powerpoint/2010/main" val="842259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SCRIM_CAPA">
            <a:extLst>
              <a:ext uri="{FF2B5EF4-FFF2-40B4-BE49-F238E27FC236}">
                <a16:creationId xmlns:a16="http://schemas.microsoft.com/office/drawing/2014/main" id="{9324E880-DDE0-4BFB-99C3-E25D89244BEE}"/>
              </a:ext>
            </a:extLst>
          </p:cNvPr>
          <p:cNvSpPr>
            <a:spLocks noGrp="1"/>
          </p:cNvSpPr>
          <p:nvPr/>
        </p:nvSpPr>
        <p:spPr>
          <a:xfrm>
            <a:off x="0" y="0"/>
            <a:ext cx="5997575" cy="6858000"/>
          </a:xfrm>
          <a:prstGeom prst="rect">
            <a:avLst/>
          </a:prstGeom>
          <a:blipFill>
            <a:blip r:embed="rId3"/>
            <a:stretch>
              <a:fillRect/>
            </a:stretch>
          </a:blipFill>
          <a:ln w="0">
            <a:noFill/>
            <a:prstDash val="solid"/>
          </a:ln>
        </p:spPr>
        <p:txBody>
          <a:bodyPr wrap="square">
            <a:noAutofit/>
          </a:bodyPr>
          <a:lstStyle/>
          <a:p>
            <a:endParaRPr/>
          </a:p>
        </p:txBody>
      </p:sp>
      <p:sp>
        <p:nvSpPr>
          <p:cNvPr id="5" name="NUM_PAGINA">
            <a:extLst>
              <a:ext uri="{FF2B5EF4-FFF2-40B4-BE49-F238E27FC236}">
                <a16:creationId xmlns:a16="http://schemas.microsoft.com/office/drawing/2014/main" id="{0FEDA27B-0325-A5E5-5E45-F6BF237931BA}"/>
              </a:ext>
            </a:extLst>
          </p:cNvPr>
          <p:cNvSpPr>
            <a:spLocks noGrp="1"/>
          </p:cNvSpPr>
          <p:nvPr>
            <p:ph type="sldNum" idx="4294967295"/>
          </p:nvPr>
        </p:nvSpPr>
        <p:spPr>
          <a:xfrm>
            <a:off x="10881360" y="6613200"/>
            <a:ext cx="758952" cy="126000"/>
          </a:xfrm>
        </p:spPr>
        <p:txBody>
          <a:bodyPr wrap="square">
            <a:noAutofit/>
          </a:bodyPr>
          <a:lstStyle/>
          <a:p>
            <a:r>
              <a:rPr>
                <a:solidFill>
                  <a:srgbClr val="F2FFF7"/>
                </a:solidFill>
              </a:rPr>
              <a:t>4</a:t>
            </a:r>
          </a:p>
        </p:txBody>
      </p:sp>
      <p:sp>
        <p:nvSpPr>
          <p:cNvPr id="7" name="TITULO">
            <a:extLst>
              <a:ext uri="{FF2B5EF4-FFF2-40B4-BE49-F238E27FC236}">
                <a16:creationId xmlns:a16="http://schemas.microsoft.com/office/drawing/2014/main" id="{8CB58BF1-0154-774E-8D3F-8F60CF789520}"/>
              </a:ext>
            </a:extLst>
          </p:cNvPr>
          <p:cNvSpPr>
            <a:spLocks noGrp="1"/>
          </p:cNvSpPr>
          <p:nvPr>
            <p:ph type="title" idx="103"/>
          </p:nvPr>
        </p:nvSpPr>
        <p:spPr>
          <a:xfrm>
            <a:off x="548640" y="2059509"/>
            <a:ext cx="3619948" cy="1213097"/>
          </a:xfrm>
        </p:spPr>
        <p:txBody>
          <a:bodyPr wrap="square" lIns="0" tIns="0" rIns="0" bIns="0">
            <a:noAutofit/>
          </a:bodyPr>
          <a:lstStyle/>
          <a:p>
            <a:r>
              <a:rPr b="1" dirty="0" err="1">
                <a:solidFill>
                  <a:srgbClr val="B8FF12"/>
                </a:solidFill>
              </a:rPr>
              <a:t>Título</a:t>
            </a:r>
            <a:r>
              <a:rPr b="1" dirty="0">
                <a:solidFill>
                  <a:srgbClr val="B8FF12"/>
                </a:solidFill>
              </a:rPr>
              <a:t> da </a:t>
            </a:r>
            <a:r>
              <a:rPr b="1" dirty="0" err="1">
                <a:solidFill>
                  <a:srgbClr val="B8FF12"/>
                </a:solidFill>
              </a:rPr>
              <a:t>apresentação</a:t>
            </a:r>
            <a:endParaRPr dirty="0"/>
          </a:p>
        </p:txBody>
      </p:sp>
      <p:sp>
        <p:nvSpPr>
          <p:cNvPr id="911" name="CLIENTE_DATA_RESPONSAVEL">
            <a:extLst>
              <a:ext uri="{FF2B5EF4-FFF2-40B4-BE49-F238E27FC236}">
                <a16:creationId xmlns:a16="http://schemas.microsoft.com/office/drawing/2014/main" id="{CB499E89-73AD-4BD7-B566-82D7EE4CDD4E}"/>
              </a:ext>
            </a:extLst>
          </p:cNvPr>
          <p:cNvSpPr>
            <a:spLocks noGrp="1"/>
          </p:cNvSpPr>
          <p:nvPr>
            <p:ph type="body" idx="111"/>
          </p:nvPr>
        </p:nvSpPr>
        <p:spPr>
          <a:xfrm>
            <a:off x="548640" y="5181600"/>
            <a:ext cx="5448399" cy="1091948"/>
          </a:xfrm>
        </p:spPr>
        <p:txBody>
          <a:bodyPr wrap="square" lIns="0" tIns="0" rIns="0" bIns="0">
            <a:noAutofit/>
          </a:bodyPr>
          <a:lstStyle/>
          <a:p>
            <a:r>
              <a:rPr>
                <a:solidFill>
                  <a:srgbClr val="F2FFF7"/>
                </a:solidFill>
                <a:latin typeface="Source Sans 3"/>
                <a:ea typeface="Source Sans 3"/>
                <a:cs typeface="Source Sans 3"/>
              </a:rPr>
              <a:t>[CLIENTE]</a:t>
            </a:r>
          </a:p>
          <a:p>
            <a:endParaRPr/>
          </a:p>
          <a:p>
            <a:r>
              <a:rPr>
                <a:solidFill>
                  <a:srgbClr val="F2FFF7"/>
                </a:solidFill>
                <a:latin typeface="Source Sans 3"/>
                <a:ea typeface="Source Sans 3"/>
                <a:cs typeface="Source Sans 3"/>
              </a:rPr>
              <a:t>Apresentação · [DATA]</a:t>
            </a:r>
          </a:p>
          <a:p>
            <a:r>
              <a:rPr>
                <a:solidFill>
                  <a:srgbClr val="F2FFF7"/>
                </a:solidFill>
                <a:latin typeface="Source Sans 3"/>
                <a:ea typeface="Source Sans 3"/>
                <a:cs typeface="Source Sans 3"/>
              </a:rPr>
              <a:t>Responsável · [NOME]</a:t>
            </a:r>
          </a:p>
        </p:txBody>
      </p:sp>
      <p:sp>
        <p:nvSpPr>
          <p:cNvPr id="910" name="PROJETO_FRENTE">
            <a:extLst>
              <a:ext uri="{FF2B5EF4-FFF2-40B4-BE49-F238E27FC236}">
                <a16:creationId xmlns:a16="http://schemas.microsoft.com/office/drawing/2014/main" id="{53E047EE-20E9-4795-B91B-2ED4C644C408}"/>
              </a:ext>
            </a:extLst>
          </p:cNvPr>
          <p:cNvSpPr>
            <a:spLocks noGrp="1"/>
          </p:cNvSpPr>
          <p:nvPr>
            <p:ph type="body" idx="110"/>
          </p:nvPr>
        </p:nvSpPr>
        <p:spPr>
          <a:xfrm>
            <a:off x="548640" y="3429000"/>
            <a:ext cx="5252358" cy="1213097"/>
          </a:xfrm>
        </p:spPr>
        <p:txBody>
          <a:bodyPr wrap="square" lIns="0" tIns="0" rIns="0" bIns="0">
            <a:noAutofit/>
          </a:bodyPr>
          <a:lstStyle/>
          <a:p>
            <a:pPr algn="l">
              <a:buNone/>
            </a:pPr>
            <a:r>
              <a:rPr sz="2000" b="0" i="1" dirty="0">
                <a:solidFill>
                  <a:srgbClr val="F2FFF7"/>
                </a:solidFill>
                <a:latin typeface="Source Sans 3"/>
                <a:ea typeface="Source Sans 3"/>
                <a:cs typeface="Source Sans 3"/>
              </a:rPr>
              <a:t>[PROJETO / FRENTE]</a:t>
            </a:r>
          </a:p>
        </p:txBody>
      </p:sp>
      <p:grpSp>
        <p:nvGrpSpPr>
          <p:cNvPr id="4" name="Agrupar 3">
            <a:extLst>
              <a:ext uri="{FF2B5EF4-FFF2-40B4-BE49-F238E27FC236}">
                <a16:creationId xmlns:a16="http://schemas.microsoft.com/office/drawing/2014/main" id="{C2FA407C-3BF9-4D2A-BDD1-A671C40FAA4D}"/>
              </a:ext>
            </a:extLst>
          </p:cNvPr>
          <p:cNvGrpSpPr/>
          <p:nvPr/>
        </p:nvGrpSpPr>
        <p:grpSpPr>
          <a:xfrm>
            <a:off x="-52141" y="-113929"/>
            <a:ext cx="3219883" cy="2140021"/>
            <a:chOff x="-52141" y="-113929"/>
            <a:chExt cx="3219883" cy="2140021"/>
          </a:xfrm>
        </p:grpSpPr>
        <p:pic>
          <p:nvPicPr>
            <p:cNvPr id="6" name="Imagem 5">
              <a:extLst>
                <a:ext uri="{FF2B5EF4-FFF2-40B4-BE49-F238E27FC236}">
                  <a16:creationId xmlns:a16="http://schemas.microsoft.com/office/drawing/2014/main" id="{EA4C713A-5E1B-17AC-C5D2-F8AD7D896A4F}"/>
                </a:ext>
              </a:extLst>
            </p:cNvPr>
            <p:cNvPicPr>
              <a:picLocks noChangeAspect="1"/>
            </p:cNvPicPr>
            <p:nvPr userDrawn="1"/>
          </p:nvPicPr>
          <p:blipFill>
            <a:blip r:embed="rId4">
              <a:extLst>
                <a:ext uri="{28A0092B-C50C-407E-A947-70E740481C1C}">
                  <a14:useLocalDpi xmlns:a14="http://schemas.microsoft.com/office/drawing/2010/main" val="0"/>
                </a:ext>
              </a:extLst>
            </a:blip>
            <a:srcRect l="45975"/>
            <a:stretch>
              <a:fillRect/>
            </a:stretch>
          </p:blipFill>
          <p:spPr>
            <a:xfrm>
              <a:off x="1524000" y="103185"/>
              <a:ext cx="1643742" cy="1694364"/>
            </a:xfrm>
            <a:prstGeom prst="rect">
              <a:avLst/>
            </a:prstGeom>
            <a:ln>
              <a:noFill/>
            </a:ln>
          </p:spPr>
        </p:pic>
        <p:pic>
          <p:nvPicPr>
            <p:cNvPr id="8" name="Imagem 7">
              <a:extLst>
                <a:ext uri="{FF2B5EF4-FFF2-40B4-BE49-F238E27FC236}">
                  <a16:creationId xmlns:a16="http://schemas.microsoft.com/office/drawing/2014/main" id="{D718CE1A-C427-EEB4-B37A-975C111834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141" y="-113929"/>
              <a:ext cx="2140021" cy="2140021"/>
            </a:xfrm>
            <a:prstGeom prst="rect">
              <a:avLst/>
            </a:prstGeom>
            <a:ln>
              <a:noFill/>
            </a:ln>
          </p:spPr>
        </p:pic>
      </p:grpSp>
    </p:spTree>
    <p:extLst>
      <p:ext uri="{BB962C8B-B14F-4D97-AF65-F5344CB8AC3E}">
        <p14:creationId xmlns:p14="http://schemas.microsoft.com/office/powerpoint/2010/main" val="2280280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57A5F9BF-B203-1308-C7AC-0CBF9370210A}"/>
              </a:ext>
            </a:extLst>
          </p:cNvPr>
          <p:cNvSpPr>
            <a:spLocks noGrp="1"/>
          </p:cNvSpPr>
          <p:nvPr>
            <p:ph type="body" idx="100"/>
          </p:nvPr>
        </p:nvSpPr>
        <p:spPr>
          <a:xfrm>
            <a:off x="548640" y="384048"/>
            <a:ext cx="7315200" cy="219456"/>
          </a:xfrm>
        </p:spPr>
        <p:txBody>
          <a:bodyPr wrap="square" lIns="0" tIns="0" rIns="0" bIns="0">
            <a:noAutofit/>
          </a:bodyPr>
          <a:lstStyle/>
          <a:p>
            <a:r>
              <a:rPr>
                <a:solidFill>
                  <a:srgbClr val="031A10"/>
                </a:solidFill>
              </a:rPr>
              <a:t>INTRODUÇÃO</a:t>
            </a:r>
          </a:p>
        </p:txBody>
      </p:sp>
      <p:sp>
        <p:nvSpPr>
          <p:cNvPr id="3" name="TITULO">
            <a:extLst>
              <a:ext uri="{FF2B5EF4-FFF2-40B4-BE49-F238E27FC236}">
                <a16:creationId xmlns:a16="http://schemas.microsoft.com/office/drawing/2014/main" id="{0ADBE8D5-6D73-714E-26B2-F3209B690E91}"/>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031A10"/>
                </a:solidFill>
              </a:rPr>
              <a:t>Agenda</a:t>
            </a:r>
          </a:p>
        </p:txBody>
      </p:sp>
      <p:sp>
        <p:nvSpPr>
          <p:cNvPr id="68" name="NUM_PAGINA">
            <a:extLst>
              <a:ext uri="{FF2B5EF4-FFF2-40B4-BE49-F238E27FC236}">
                <a16:creationId xmlns:a16="http://schemas.microsoft.com/office/drawing/2014/main" id="{9C640652-690D-B0C4-4E35-BFB681FB69BE}"/>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5</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
        <p:nvSpPr>
          <p:cNvPr id="5" name="Google Shape;53;p6">
            <a:extLst>
              <a:ext uri="{FF2B5EF4-FFF2-40B4-BE49-F238E27FC236}">
                <a16:creationId xmlns:a16="http://schemas.microsoft.com/office/drawing/2014/main" id="{F4BA9C75-275E-0297-3E78-AC74F61BCCF6}"/>
              </a:ext>
            </a:extLst>
          </p:cNvPr>
          <p:cNvSpPr>
            <a:spLocks noGrp="1"/>
          </p:cNvSpPr>
          <p:nvPr/>
        </p:nvSpPr>
        <p:spPr>
          <a:xfrm>
            <a:off x="2438896" y="2048256"/>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35" name="Google Shape;54;p6">
            <a:extLst>
              <a:ext uri="{FF2B5EF4-FFF2-40B4-BE49-F238E27FC236}">
                <a16:creationId xmlns:a16="http://schemas.microsoft.com/office/drawing/2014/main" id="{F054D51B-F471-4B90-CADA-5E4339DECBA4}"/>
              </a:ext>
            </a:extLst>
          </p:cNvPr>
          <p:cNvSpPr>
            <a:spLocks noGrp="1"/>
          </p:cNvSpPr>
          <p:nvPr/>
        </p:nvSpPr>
        <p:spPr>
          <a:xfrm>
            <a:off x="2654417" y="2248997"/>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01</a:t>
            </a:r>
          </a:p>
        </p:txBody>
      </p:sp>
      <p:sp>
        <p:nvSpPr>
          <p:cNvPr id="37" name="Google Shape;55;p6">
            <a:extLst>
              <a:ext uri="{FF2B5EF4-FFF2-40B4-BE49-F238E27FC236}">
                <a16:creationId xmlns:a16="http://schemas.microsoft.com/office/drawing/2014/main" id="{859BD4FF-D7E2-791C-A8D9-157DE352FE34}"/>
              </a:ext>
            </a:extLst>
          </p:cNvPr>
          <p:cNvSpPr>
            <a:spLocks noGrp="1"/>
          </p:cNvSpPr>
          <p:nvPr/>
        </p:nvSpPr>
        <p:spPr>
          <a:xfrm>
            <a:off x="3189765" y="2202193"/>
            <a:ext cx="3159087" cy="357323"/>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1600" b="1" i="0" u="none" cap="none">
                <a:solidFill>
                  <a:srgbClr val="F2FFF7"/>
                </a:solidFill>
                <a:latin typeface="Source Sans 3"/>
                <a:ea typeface="Source Sans 3"/>
                <a:cs typeface="Source Sans 3"/>
              </a:rPr>
              <a:t>Título de exemplo</a:t>
            </a:r>
          </a:p>
        </p:txBody>
      </p:sp>
      <p:sp>
        <p:nvSpPr>
          <p:cNvPr id="39" name="Google Shape;56;p6">
            <a:extLst>
              <a:ext uri="{FF2B5EF4-FFF2-40B4-BE49-F238E27FC236}">
                <a16:creationId xmlns:a16="http://schemas.microsoft.com/office/drawing/2014/main" id="{B030A29E-9DA4-280A-350A-5A50FC8963AF}"/>
              </a:ext>
            </a:extLst>
          </p:cNvPr>
          <p:cNvSpPr>
            <a:spLocks noGrp="1"/>
          </p:cNvSpPr>
          <p:nvPr/>
        </p:nvSpPr>
        <p:spPr>
          <a:xfrm>
            <a:off x="2438896" y="3025367"/>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41" name="Google Shape;57;p6">
            <a:extLst>
              <a:ext uri="{FF2B5EF4-FFF2-40B4-BE49-F238E27FC236}">
                <a16:creationId xmlns:a16="http://schemas.microsoft.com/office/drawing/2014/main" id="{12220824-7D70-FA3E-1088-D41D334907EC}"/>
              </a:ext>
            </a:extLst>
          </p:cNvPr>
          <p:cNvSpPr>
            <a:spLocks noGrp="1"/>
          </p:cNvSpPr>
          <p:nvPr/>
        </p:nvSpPr>
        <p:spPr>
          <a:xfrm>
            <a:off x="2654417" y="3226108"/>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02</a:t>
            </a:r>
          </a:p>
        </p:txBody>
      </p:sp>
      <p:sp>
        <p:nvSpPr>
          <p:cNvPr id="43" name="Google Shape;58;p6">
            <a:extLst>
              <a:ext uri="{FF2B5EF4-FFF2-40B4-BE49-F238E27FC236}">
                <a16:creationId xmlns:a16="http://schemas.microsoft.com/office/drawing/2014/main" id="{7BC1E30C-98BF-DE83-A8D7-F8D5850E71D1}"/>
              </a:ext>
            </a:extLst>
          </p:cNvPr>
          <p:cNvSpPr>
            <a:spLocks noGrp="1"/>
          </p:cNvSpPr>
          <p:nvPr/>
        </p:nvSpPr>
        <p:spPr>
          <a:xfrm>
            <a:off x="3189765" y="3179304"/>
            <a:ext cx="3159087" cy="357323"/>
          </a:xfrm>
          <a:prstGeom prst="rect">
            <a:avLst/>
          </a:prstGeom>
          <a:noFill/>
          <a:ln w="0">
            <a:noFill/>
            <a:prstDash val="solid"/>
          </a:ln>
        </p:spPr>
        <p:txBody>
          <a:bodyPr spcFirstLastPara="1" wrap="square" lIns="0" tIns="0" rIns="0" bIns="0" anchor="ctr">
            <a:noAutofit/>
          </a:bodyPr>
          <a:lstStyle/>
          <a:p>
            <a:pPr marL="0" indent="0">
              <a:buNone/>
            </a:pPr>
            <a:r>
              <a:rPr sz="1600" b="1">
                <a:solidFill>
                  <a:srgbClr val="F2FFF7"/>
                </a:solidFill>
                <a:latin typeface="Source Sans 3"/>
                <a:ea typeface="Source Sans 3"/>
                <a:cs typeface="Source Sans 3"/>
              </a:rPr>
              <a:t>Título de exemplo</a:t>
            </a:r>
          </a:p>
        </p:txBody>
      </p:sp>
      <p:sp>
        <p:nvSpPr>
          <p:cNvPr id="45" name="Google Shape;59;p6">
            <a:extLst>
              <a:ext uri="{FF2B5EF4-FFF2-40B4-BE49-F238E27FC236}">
                <a16:creationId xmlns:a16="http://schemas.microsoft.com/office/drawing/2014/main" id="{18CE7E40-C681-FBC1-6E1C-7AF7AC476886}"/>
              </a:ext>
            </a:extLst>
          </p:cNvPr>
          <p:cNvSpPr>
            <a:spLocks noGrp="1"/>
          </p:cNvSpPr>
          <p:nvPr/>
        </p:nvSpPr>
        <p:spPr>
          <a:xfrm>
            <a:off x="2438896" y="4002479"/>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47" name="Google Shape;60;p6">
            <a:extLst>
              <a:ext uri="{FF2B5EF4-FFF2-40B4-BE49-F238E27FC236}">
                <a16:creationId xmlns:a16="http://schemas.microsoft.com/office/drawing/2014/main" id="{541750C8-714F-BCFB-B6AA-7714F3397CFB}"/>
              </a:ext>
            </a:extLst>
          </p:cNvPr>
          <p:cNvSpPr>
            <a:spLocks noGrp="1"/>
          </p:cNvSpPr>
          <p:nvPr/>
        </p:nvSpPr>
        <p:spPr>
          <a:xfrm>
            <a:off x="2654417" y="4203220"/>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03</a:t>
            </a:r>
          </a:p>
        </p:txBody>
      </p:sp>
      <p:sp>
        <p:nvSpPr>
          <p:cNvPr id="49" name="Google Shape;61;p6">
            <a:extLst>
              <a:ext uri="{FF2B5EF4-FFF2-40B4-BE49-F238E27FC236}">
                <a16:creationId xmlns:a16="http://schemas.microsoft.com/office/drawing/2014/main" id="{9BB15922-3333-D196-6FEE-5EF7F04EE85A}"/>
              </a:ext>
            </a:extLst>
          </p:cNvPr>
          <p:cNvSpPr>
            <a:spLocks noGrp="1"/>
          </p:cNvSpPr>
          <p:nvPr/>
        </p:nvSpPr>
        <p:spPr>
          <a:xfrm>
            <a:off x="3189765" y="4156416"/>
            <a:ext cx="3159087" cy="357323"/>
          </a:xfrm>
          <a:prstGeom prst="rect">
            <a:avLst/>
          </a:prstGeom>
          <a:noFill/>
          <a:ln w="0">
            <a:noFill/>
            <a:prstDash val="solid"/>
          </a:ln>
        </p:spPr>
        <p:txBody>
          <a:bodyPr spcFirstLastPara="1" wrap="square" lIns="0" tIns="0" rIns="0" bIns="0" anchor="ctr">
            <a:noAutofit/>
          </a:bodyPr>
          <a:lstStyle/>
          <a:p>
            <a:pPr marL="0" indent="0">
              <a:buNone/>
            </a:pPr>
            <a:r>
              <a:rPr sz="1600" b="1">
                <a:solidFill>
                  <a:srgbClr val="F2FFF7"/>
                </a:solidFill>
                <a:latin typeface="Source Sans 3"/>
                <a:ea typeface="Source Sans 3"/>
                <a:cs typeface="Source Sans 3"/>
              </a:rPr>
              <a:t>Título de exemplo</a:t>
            </a:r>
          </a:p>
        </p:txBody>
      </p:sp>
      <p:sp>
        <p:nvSpPr>
          <p:cNvPr id="51" name="Google Shape;62;p6">
            <a:extLst>
              <a:ext uri="{FF2B5EF4-FFF2-40B4-BE49-F238E27FC236}">
                <a16:creationId xmlns:a16="http://schemas.microsoft.com/office/drawing/2014/main" id="{926BA8BF-A27C-0673-66D9-813E2641125A}"/>
              </a:ext>
            </a:extLst>
          </p:cNvPr>
          <p:cNvSpPr>
            <a:spLocks noGrp="1"/>
          </p:cNvSpPr>
          <p:nvPr/>
        </p:nvSpPr>
        <p:spPr>
          <a:xfrm>
            <a:off x="7099721" y="2048256"/>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53" name="Google Shape;63;p6">
            <a:extLst>
              <a:ext uri="{FF2B5EF4-FFF2-40B4-BE49-F238E27FC236}">
                <a16:creationId xmlns:a16="http://schemas.microsoft.com/office/drawing/2014/main" id="{0233EEE5-CBF5-2636-6084-0E5568E674AB}"/>
              </a:ext>
            </a:extLst>
          </p:cNvPr>
          <p:cNvSpPr>
            <a:spLocks noGrp="1"/>
          </p:cNvSpPr>
          <p:nvPr/>
        </p:nvSpPr>
        <p:spPr>
          <a:xfrm>
            <a:off x="7315243" y="2248997"/>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04</a:t>
            </a:r>
          </a:p>
        </p:txBody>
      </p:sp>
      <p:sp>
        <p:nvSpPr>
          <p:cNvPr id="55" name="Google Shape;64;p6">
            <a:extLst>
              <a:ext uri="{FF2B5EF4-FFF2-40B4-BE49-F238E27FC236}">
                <a16:creationId xmlns:a16="http://schemas.microsoft.com/office/drawing/2014/main" id="{A1381023-4CF5-EC31-564B-B03CD2DC4E27}"/>
              </a:ext>
            </a:extLst>
          </p:cNvPr>
          <p:cNvSpPr>
            <a:spLocks noGrp="1"/>
          </p:cNvSpPr>
          <p:nvPr/>
        </p:nvSpPr>
        <p:spPr>
          <a:xfrm>
            <a:off x="7850591" y="2202193"/>
            <a:ext cx="3159087" cy="357323"/>
          </a:xfrm>
          <a:prstGeom prst="rect">
            <a:avLst/>
          </a:prstGeom>
          <a:noFill/>
          <a:ln w="0">
            <a:noFill/>
            <a:prstDash val="solid"/>
          </a:ln>
        </p:spPr>
        <p:txBody>
          <a:bodyPr spcFirstLastPara="1" wrap="square" lIns="0" tIns="0" rIns="0" bIns="0" anchor="ctr">
            <a:noAutofit/>
          </a:bodyPr>
          <a:lstStyle/>
          <a:p>
            <a:pPr marL="0" indent="0">
              <a:buNone/>
            </a:pPr>
            <a:r>
              <a:rPr sz="1600" b="1">
                <a:solidFill>
                  <a:srgbClr val="F2FFF7"/>
                </a:solidFill>
                <a:latin typeface="Source Sans 3"/>
                <a:ea typeface="Source Sans 3"/>
                <a:cs typeface="Source Sans 3"/>
              </a:rPr>
              <a:t>Título de exemplo</a:t>
            </a:r>
          </a:p>
        </p:txBody>
      </p:sp>
      <p:sp>
        <p:nvSpPr>
          <p:cNvPr id="57" name="Google Shape;65;p6">
            <a:extLst>
              <a:ext uri="{FF2B5EF4-FFF2-40B4-BE49-F238E27FC236}">
                <a16:creationId xmlns:a16="http://schemas.microsoft.com/office/drawing/2014/main" id="{A368B1E7-9B87-63FD-D929-C25ACEEDC433}"/>
              </a:ext>
            </a:extLst>
          </p:cNvPr>
          <p:cNvSpPr>
            <a:spLocks noGrp="1"/>
          </p:cNvSpPr>
          <p:nvPr/>
        </p:nvSpPr>
        <p:spPr>
          <a:xfrm>
            <a:off x="7099721" y="3025367"/>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59" name="Google Shape;66;p6">
            <a:extLst>
              <a:ext uri="{FF2B5EF4-FFF2-40B4-BE49-F238E27FC236}">
                <a16:creationId xmlns:a16="http://schemas.microsoft.com/office/drawing/2014/main" id="{03E06D22-DC36-B9A7-9BE2-605045283961}"/>
              </a:ext>
            </a:extLst>
          </p:cNvPr>
          <p:cNvSpPr>
            <a:spLocks noGrp="1"/>
          </p:cNvSpPr>
          <p:nvPr/>
        </p:nvSpPr>
        <p:spPr>
          <a:xfrm>
            <a:off x="7315243" y="3226108"/>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05</a:t>
            </a:r>
          </a:p>
        </p:txBody>
      </p:sp>
      <p:sp>
        <p:nvSpPr>
          <p:cNvPr id="61" name="Google Shape;67;p6">
            <a:extLst>
              <a:ext uri="{FF2B5EF4-FFF2-40B4-BE49-F238E27FC236}">
                <a16:creationId xmlns:a16="http://schemas.microsoft.com/office/drawing/2014/main" id="{F3C755BC-482B-EBCD-5587-7F15E2621BB1}"/>
              </a:ext>
            </a:extLst>
          </p:cNvPr>
          <p:cNvSpPr>
            <a:spLocks noGrp="1"/>
          </p:cNvSpPr>
          <p:nvPr/>
        </p:nvSpPr>
        <p:spPr>
          <a:xfrm>
            <a:off x="7850591" y="3179304"/>
            <a:ext cx="3159087" cy="357323"/>
          </a:xfrm>
          <a:prstGeom prst="rect">
            <a:avLst/>
          </a:prstGeom>
          <a:noFill/>
          <a:ln w="0">
            <a:noFill/>
            <a:prstDash val="solid"/>
          </a:ln>
        </p:spPr>
        <p:txBody>
          <a:bodyPr spcFirstLastPara="1" wrap="square" lIns="0" tIns="0" rIns="0" bIns="0" anchor="ctr">
            <a:noAutofit/>
          </a:bodyPr>
          <a:lstStyle/>
          <a:p>
            <a:pPr marL="0" indent="0">
              <a:buNone/>
            </a:pPr>
            <a:r>
              <a:rPr sz="1600" b="1">
                <a:solidFill>
                  <a:srgbClr val="F2FFF7"/>
                </a:solidFill>
                <a:latin typeface="Source Sans 3"/>
                <a:ea typeface="Source Sans 3"/>
                <a:cs typeface="Source Sans 3"/>
              </a:rPr>
              <a:t>Título de exemplo</a:t>
            </a:r>
          </a:p>
        </p:txBody>
      </p:sp>
      <p:sp>
        <p:nvSpPr>
          <p:cNvPr id="63" name="Google Shape;68;p6">
            <a:extLst>
              <a:ext uri="{FF2B5EF4-FFF2-40B4-BE49-F238E27FC236}">
                <a16:creationId xmlns:a16="http://schemas.microsoft.com/office/drawing/2014/main" id="{7A4941AE-EE42-BEF6-4DCD-0A5AEAF20709}"/>
              </a:ext>
            </a:extLst>
          </p:cNvPr>
          <p:cNvSpPr>
            <a:spLocks noGrp="1"/>
          </p:cNvSpPr>
          <p:nvPr/>
        </p:nvSpPr>
        <p:spPr>
          <a:xfrm>
            <a:off x="7099721" y="4002479"/>
            <a:ext cx="4280156" cy="667342"/>
          </a:xfrm>
          <a:prstGeom prst="rect">
            <a:avLst/>
          </a:prstGeom>
          <a:solidFill>
            <a:srgbClr val="031A10">
              <a:alpha val="98000"/>
            </a:srgbClr>
          </a:solidFill>
          <a:ln w="9525">
            <a:solidFill>
              <a:srgbClr val="031A10">
                <a:alpha val="90000"/>
              </a:srgbClr>
            </a:solidFill>
            <a:prstDash val="solid"/>
            <a:headEnd type="none" w="sm" len="sm"/>
            <a:tailEnd type="none" w="sm" len="sm"/>
          </a:ln>
        </p:spPr>
        <p:txBody>
          <a:bodyPr spcFirstLastPara="1" wrap="square" lIns="90000" tIns="90000" rIns="90000" bIns="90000" anchor="ctr">
            <a:noAutofit/>
          </a:bodyPr>
          <a:lstStyle/>
          <a:p>
            <a:pPr marL="0" indent="0" algn="l">
              <a:spcBef>
                <a:spcPts val="0"/>
              </a:spcBef>
              <a:spcAft>
                <a:spcPts val="0"/>
              </a:spcAft>
              <a:buNone/>
            </a:pPr>
            <a:endParaRPr>
              <a:solidFill>
                <a:srgbClr val="F2FFF7"/>
              </a:solidFill>
            </a:endParaRPr>
          </a:p>
        </p:txBody>
      </p:sp>
      <p:sp>
        <p:nvSpPr>
          <p:cNvPr id="65" name="Google Shape;69;p6">
            <a:extLst>
              <a:ext uri="{FF2B5EF4-FFF2-40B4-BE49-F238E27FC236}">
                <a16:creationId xmlns:a16="http://schemas.microsoft.com/office/drawing/2014/main" id="{8AC7796E-7646-1C1C-0353-0E6527E84884}"/>
              </a:ext>
            </a:extLst>
          </p:cNvPr>
          <p:cNvSpPr>
            <a:spLocks noGrp="1"/>
          </p:cNvSpPr>
          <p:nvPr/>
        </p:nvSpPr>
        <p:spPr>
          <a:xfrm>
            <a:off x="7315243" y="4203220"/>
            <a:ext cx="482210" cy="214629"/>
          </a:xfrm>
          <a:prstGeom prst="rect">
            <a:avLst/>
          </a:prstGeom>
          <a:noFill/>
          <a:ln w="0">
            <a:noFill/>
            <a:prstDash val="solid"/>
          </a:ln>
        </p:spPr>
        <p:txBody>
          <a:bodyPr spcFirstLastPara="1" wrap="square" lIns="0" tIns="0" rIns="0" bIns="0" anchor="ctr">
            <a:noAutofit/>
          </a:bodyPr>
          <a:lstStyle/>
          <a:p>
            <a:pPr marL="0" indent="0" algn="l">
              <a:spcBef>
                <a:spcPts val="0"/>
              </a:spcBef>
              <a:spcAft>
                <a:spcPts val="0"/>
              </a:spcAft>
              <a:buNone/>
            </a:pPr>
            <a:r>
              <a:rPr sz="2800" b="1" i="0" u="none" cap="none">
                <a:solidFill>
                  <a:srgbClr val="F2FFF7"/>
                </a:solidFill>
                <a:latin typeface="Bricolage Grotesque"/>
                <a:ea typeface="Bricolage Grotesque"/>
                <a:cs typeface="Bricolage Grotesque"/>
              </a:rPr>
              <a:t>06</a:t>
            </a:r>
          </a:p>
        </p:txBody>
      </p:sp>
      <p:sp>
        <p:nvSpPr>
          <p:cNvPr id="67" name="Google Shape;70;p6">
            <a:extLst>
              <a:ext uri="{FF2B5EF4-FFF2-40B4-BE49-F238E27FC236}">
                <a16:creationId xmlns:a16="http://schemas.microsoft.com/office/drawing/2014/main" id="{01B91414-4608-CCB2-B488-1549EC4E60E9}"/>
              </a:ext>
            </a:extLst>
          </p:cNvPr>
          <p:cNvSpPr>
            <a:spLocks noGrp="1"/>
          </p:cNvSpPr>
          <p:nvPr/>
        </p:nvSpPr>
        <p:spPr>
          <a:xfrm>
            <a:off x="7850591" y="4156416"/>
            <a:ext cx="3159087" cy="357323"/>
          </a:xfrm>
          <a:prstGeom prst="rect">
            <a:avLst/>
          </a:prstGeom>
          <a:noFill/>
          <a:ln w="0">
            <a:noFill/>
            <a:prstDash val="solid"/>
          </a:ln>
        </p:spPr>
        <p:txBody>
          <a:bodyPr spcFirstLastPara="1" wrap="square" lIns="0" tIns="0" rIns="0" bIns="0" anchor="ctr">
            <a:noAutofit/>
          </a:bodyPr>
          <a:lstStyle/>
          <a:p>
            <a:pPr marL="0" indent="0">
              <a:buNone/>
            </a:pPr>
            <a:r>
              <a:rPr sz="1600" b="1">
                <a:solidFill>
                  <a:srgbClr val="F2FFF7"/>
                </a:solidFill>
                <a:latin typeface="Source Sans 3"/>
                <a:ea typeface="Source Sans 3"/>
                <a:cs typeface="Source Sans 3"/>
              </a:rPr>
              <a:t>Título de exemplo</a:t>
            </a:r>
          </a:p>
        </p:txBody>
      </p:sp>
    </p:spTree>
    <p:extLst>
      <p:ext uri="{BB962C8B-B14F-4D97-AF65-F5344CB8AC3E}">
        <p14:creationId xmlns:p14="http://schemas.microsoft.com/office/powerpoint/2010/main" val="2981076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BJ_CARD_0">
            <a:extLst>
              <a:ext uri="{FF2B5EF4-FFF2-40B4-BE49-F238E27FC236}">
                <a16:creationId xmlns:a16="http://schemas.microsoft.com/office/drawing/2014/main" id="{A4D8DFF5-E1D0-45D4-8ABF-EA4A8108C330}"/>
              </a:ext>
            </a:extLst>
          </p:cNvPr>
          <p:cNvSpPr>
            <a:spLocks noGrp="1"/>
          </p:cNvSpPr>
          <p:nvPr/>
        </p:nvSpPr>
        <p:spPr>
          <a:xfrm>
            <a:off x="548640" y="2048256"/>
            <a:ext cx="2601468" cy="3986784"/>
          </a:xfrm>
          <a:prstGeom prst="rect">
            <a:avLst/>
          </a:prstGeom>
          <a:solidFill>
            <a:srgbClr val="F2FFF7"/>
          </a:solidFill>
        </p:spPr>
        <p:txBody>
          <a:bodyPr wrap="square" lIns="90000" tIns="90000" rIns="90000" bIns="90000">
            <a:noAutofit/>
          </a:bodyPr>
          <a:lstStyle/>
          <a:p>
            <a:pPr marL="0" indent="0">
              <a:buNone/>
            </a:pPr>
            <a:endParaRPr/>
          </a:p>
        </p:txBody>
      </p:sp>
      <p:sp>
        <p:nvSpPr>
          <p:cNvPr id="55" name="OBJ_NUM_0">
            <a:extLst>
              <a:ext uri="{FF2B5EF4-FFF2-40B4-BE49-F238E27FC236}">
                <a16:creationId xmlns:a16="http://schemas.microsoft.com/office/drawing/2014/main" id="{6BCA8848-3139-4FC8-AF32-D3AAC05AFF19}"/>
              </a:ext>
            </a:extLst>
          </p:cNvPr>
          <p:cNvSpPr>
            <a:spLocks noGrp="1"/>
          </p:cNvSpPr>
          <p:nvPr/>
        </p:nvSpPr>
        <p:spPr>
          <a:xfrm>
            <a:off x="822960" y="2304288"/>
            <a:ext cx="2052828" cy="64008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600" b="1">
                <a:solidFill>
                  <a:srgbClr val="031A10"/>
                </a:solidFill>
                <a:latin typeface="Bricolage Grotesque"/>
                <a:ea typeface="Bricolage Grotesque"/>
                <a:cs typeface="Bricolage Grotesque"/>
              </a:rPr>
              <a:t>01</a:t>
            </a:r>
          </a:p>
        </p:txBody>
      </p:sp>
      <p:sp>
        <p:nvSpPr>
          <p:cNvPr id="56" name="OBJ_CARD_1">
            <a:extLst>
              <a:ext uri="{FF2B5EF4-FFF2-40B4-BE49-F238E27FC236}">
                <a16:creationId xmlns:a16="http://schemas.microsoft.com/office/drawing/2014/main" id="{A661E071-DCE4-4C60-BC86-2E90128BB0AD}"/>
              </a:ext>
            </a:extLst>
          </p:cNvPr>
          <p:cNvSpPr>
            <a:spLocks noGrp="1"/>
          </p:cNvSpPr>
          <p:nvPr/>
        </p:nvSpPr>
        <p:spPr>
          <a:xfrm>
            <a:off x="3378708" y="2048256"/>
            <a:ext cx="2601468" cy="3986784"/>
          </a:xfrm>
          <a:prstGeom prst="rect">
            <a:avLst/>
          </a:prstGeom>
          <a:solidFill>
            <a:srgbClr val="F2FFF7"/>
          </a:solidFill>
        </p:spPr>
        <p:txBody>
          <a:bodyPr wrap="square" lIns="90000" tIns="90000" rIns="90000" bIns="90000">
            <a:noAutofit/>
          </a:bodyPr>
          <a:lstStyle/>
          <a:p>
            <a:pPr marL="0" indent="0">
              <a:buNone/>
            </a:pPr>
            <a:endParaRPr/>
          </a:p>
        </p:txBody>
      </p:sp>
      <p:sp>
        <p:nvSpPr>
          <p:cNvPr id="57" name="OBJ_NUM_1">
            <a:extLst>
              <a:ext uri="{FF2B5EF4-FFF2-40B4-BE49-F238E27FC236}">
                <a16:creationId xmlns:a16="http://schemas.microsoft.com/office/drawing/2014/main" id="{5AE8F7B0-B37A-4283-801A-32C25A1DBC81}"/>
              </a:ext>
            </a:extLst>
          </p:cNvPr>
          <p:cNvSpPr>
            <a:spLocks noGrp="1"/>
          </p:cNvSpPr>
          <p:nvPr/>
        </p:nvSpPr>
        <p:spPr>
          <a:xfrm>
            <a:off x="3653028" y="2304288"/>
            <a:ext cx="2052828" cy="64008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600" b="1">
                <a:solidFill>
                  <a:srgbClr val="031A10"/>
                </a:solidFill>
                <a:latin typeface="Bricolage Grotesque"/>
                <a:ea typeface="Bricolage Grotesque"/>
                <a:cs typeface="Bricolage Grotesque"/>
              </a:rPr>
              <a:t>02</a:t>
            </a:r>
          </a:p>
        </p:txBody>
      </p:sp>
      <p:sp>
        <p:nvSpPr>
          <p:cNvPr id="58" name="OBJ_CARD_2">
            <a:extLst>
              <a:ext uri="{FF2B5EF4-FFF2-40B4-BE49-F238E27FC236}">
                <a16:creationId xmlns:a16="http://schemas.microsoft.com/office/drawing/2014/main" id="{A3FD143C-AE26-4455-849E-245A9DB93A7C}"/>
              </a:ext>
            </a:extLst>
          </p:cNvPr>
          <p:cNvSpPr>
            <a:spLocks noGrp="1"/>
          </p:cNvSpPr>
          <p:nvPr/>
        </p:nvSpPr>
        <p:spPr>
          <a:xfrm>
            <a:off x="6208776" y="2048256"/>
            <a:ext cx="2601468" cy="3986784"/>
          </a:xfrm>
          <a:prstGeom prst="rect">
            <a:avLst/>
          </a:prstGeom>
          <a:solidFill>
            <a:srgbClr val="F2FFF7"/>
          </a:solidFill>
        </p:spPr>
        <p:txBody>
          <a:bodyPr wrap="square" lIns="90000" tIns="90000" rIns="90000" bIns="90000">
            <a:noAutofit/>
          </a:bodyPr>
          <a:lstStyle/>
          <a:p>
            <a:pPr marL="0" indent="0">
              <a:buNone/>
            </a:pPr>
            <a:endParaRPr/>
          </a:p>
        </p:txBody>
      </p:sp>
      <p:sp>
        <p:nvSpPr>
          <p:cNvPr id="59" name="OBJ_NUM_2">
            <a:extLst>
              <a:ext uri="{FF2B5EF4-FFF2-40B4-BE49-F238E27FC236}">
                <a16:creationId xmlns:a16="http://schemas.microsoft.com/office/drawing/2014/main" id="{41670ACE-DF6B-4F60-A7F4-00D59129A2B7}"/>
              </a:ext>
            </a:extLst>
          </p:cNvPr>
          <p:cNvSpPr>
            <a:spLocks noGrp="1"/>
          </p:cNvSpPr>
          <p:nvPr/>
        </p:nvSpPr>
        <p:spPr>
          <a:xfrm>
            <a:off x="6483096" y="2304288"/>
            <a:ext cx="2052828" cy="64008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600" b="1">
                <a:solidFill>
                  <a:srgbClr val="031A10"/>
                </a:solidFill>
                <a:latin typeface="Bricolage Grotesque"/>
                <a:ea typeface="Bricolage Grotesque"/>
                <a:cs typeface="Bricolage Grotesque"/>
              </a:rPr>
              <a:t>03</a:t>
            </a:r>
          </a:p>
        </p:txBody>
      </p:sp>
      <p:sp>
        <p:nvSpPr>
          <p:cNvPr id="60" name="OBJ_CARD_3">
            <a:extLst>
              <a:ext uri="{FF2B5EF4-FFF2-40B4-BE49-F238E27FC236}">
                <a16:creationId xmlns:a16="http://schemas.microsoft.com/office/drawing/2014/main" id="{E7B19FB0-7380-4450-8477-5F4872841430}"/>
              </a:ext>
            </a:extLst>
          </p:cNvPr>
          <p:cNvSpPr>
            <a:spLocks noGrp="1"/>
          </p:cNvSpPr>
          <p:nvPr/>
        </p:nvSpPr>
        <p:spPr>
          <a:xfrm>
            <a:off x="9038844" y="2048256"/>
            <a:ext cx="2601468" cy="3986784"/>
          </a:xfrm>
          <a:prstGeom prst="rect">
            <a:avLst/>
          </a:prstGeom>
          <a:solidFill>
            <a:srgbClr val="F2FFF7"/>
          </a:solidFill>
        </p:spPr>
        <p:txBody>
          <a:bodyPr wrap="square" lIns="90000" tIns="90000" rIns="90000" bIns="90000">
            <a:noAutofit/>
          </a:bodyPr>
          <a:lstStyle/>
          <a:p>
            <a:pPr marL="0" indent="0">
              <a:buNone/>
            </a:pPr>
            <a:endParaRPr/>
          </a:p>
        </p:txBody>
      </p:sp>
      <p:sp>
        <p:nvSpPr>
          <p:cNvPr id="61" name="OBJ_NUM_3">
            <a:extLst>
              <a:ext uri="{FF2B5EF4-FFF2-40B4-BE49-F238E27FC236}">
                <a16:creationId xmlns:a16="http://schemas.microsoft.com/office/drawing/2014/main" id="{3106E41F-1386-4F0B-8F25-79ABB681FB09}"/>
              </a:ext>
            </a:extLst>
          </p:cNvPr>
          <p:cNvSpPr>
            <a:spLocks noGrp="1"/>
          </p:cNvSpPr>
          <p:nvPr/>
        </p:nvSpPr>
        <p:spPr>
          <a:xfrm>
            <a:off x="9313164" y="2304288"/>
            <a:ext cx="2052828" cy="64008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600" b="1">
                <a:solidFill>
                  <a:srgbClr val="031A10"/>
                </a:solidFill>
                <a:latin typeface="Bricolage Grotesque"/>
                <a:ea typeface="Bricolage Grotesque"/>
                <a:cs typeface="Bricolage Grotesque"/>
              </a:rPr>
              <a:t>04</a:t>
            </a:r>
          </a:p>
        </p:txBody>
      </p:sp>
      <p:sp>
        <p:nvSpPr>
          <p:cNvPr id="40" name="KICKER">
            <a:extLst>
              <a:ext uri="{FF2B5EF4-FFF2-40B4-BE49-F238E27FC236}">
                <a16:creationId xmlns:a16="http://schemas.microsoft.com/office/drawing/2014/main" id="{E3C10F4F-57B1-456F-981F-40EC15ED20BF}"/>
              </a:ext>
            </a:extLst>
          </p:cNvPr>
          <p:cNvSpPr>
            <a:spLocks noGrp="1"/>
          </p:cNvSpPr>
          <p:nvPr>
            <p:ph type="body" idx="100"/>
          </p:nvPr>
        </p:nvSpPr>
        <p:spPr>
          <a:xfrm>
            <a:off x="548640" y="384048"/>
            <a:ext cx="7315200" cy="219456"/>
          </a:xfrm>
        </p:spPr>
        <p:txBody>
          <a:bodyPr wrap="square" lIns="0" tIns="0" rIns="0" bIns="0">
            <a:noAutofit/>
          </a:bodyPr>
          <a:lstStyle/>
          <a:p>
            <a:r>
              <a:rPr>
                <a:solidFill>
                  <a:srgbClr val="031A10"/>
                </a:solidFill>
              </a:rPr>
              <a:t>INTRODUÇÃO</a:t>
            </a:r>
          </a:p>
        </p:txBody>
      </p:sp>
      <p:sp>
        <p:nvSpPr>
          <p:cNvPr id="41" name="TITULO">
            <a:extLst>
              <a:ext uri="{FF2B5EF4-FFF2-40B4-BE49-F238E27FC236}">
                <a16:creationId xmlns:a16="http://schemas.microsoft.com/office/drawing/2014/main" id="{B28D1038-AC3C-4CDF-BCF9-9E6CED86A97E}"/>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031A10"/>
                </a:solidFill>
              </a:rPr>
              <a:t>Objetivos da conversa</a:t>
            </a:r>
          </a:p>
        </p:txBody>
      </p:sp>
      <p:sp>
        <p:nvSpPr>
          <p:cNvPr id="42" name="CORPO">
            <a:extLst>
              <a:ext uri="{FF2B5EF4-FFF2-40B4-BE49-F238E27FC236}">
                <a16:creationId xmlns:a16="http://schemas.microsoft.com/office/drawing/2014/main" id="{C050A59E-3334-4643-AEEF-A16860D03BF1}"/>
              </a:ext>
            </a:extLst>
          </p:cNvPr>
          <p:cNvSpPr>
            <a:spLocks noGrp="1"/>
          </p:cNvSpPr>
          <p:nvPr>
            <p:ph type="body" idx="102"/>
          </p:nvPr>
        </p:nvSpPr>
        <p:spPr>
          <a:xfrm>
            <a:off x="548640" y="1243584"/>
            <a:ext cx="11094415" cy="530352"/>
          </a:xfrm>
        </p:spPr>
        <p:txBody>
          <a:bodyPr wrap="square" lIns="0" tIns="0" rIns="0" bIns="0">
            <a:noAutofit/>
          </a:bodyPr>
          <a:lstStyle/>
          <a:p>
            <a:r>
              <a:rPr b="0" spc="-100" dirty="0">
                <a:solidFill>
                  <a:srgbClr val="167B52"/>
                </a:solidFill>
              </a:rPr>
              <a:t>O </a:t>
            </a:r>
            <a:r>
              <a:rPr b="0" spc="-100" dirty="0" err="1">
                <a:solidFill>
                  <a:srgbClr val="167B52"/>
                </a:solidFill>
              </a:rPr>
              <a:t>que</a:t>
            </a:r>
            <a:r>
              <a:rPr b="0" spc="-100" dirty="0">
                <a:solidFill>
                  <a:srgbClr val="167B52"/>
                </a:solidFill>
              </a:rPr>
              <a:t> </a:t>
            </a:r>
            <a:r>
              <a:rPr b="0" spc="-100" dirty="0" err="1">
                <a:solidFill>
                  <a:srgbClr val="167B52"/>
                </a:solidFill>
              </a:rPr>
              <a:t>precisamos</a:t>
            </a:r>
            <a:r>
              <a:rPr b="0" spc="-100" dirty="0">
                <a:solidFill>
                  <a:srgbClr val="167B52"/>
                </a:solidFill>
              </a:rPr>
              <a:t> </a:t>
            </a:r>
            <a:r>
              <a:rPr b="0" spc="-100" dirty="0" err="1">
                <a:solidFill>
                  <a:srgbClr val="167B52"/>
                </a:solidFill>
              </a:rPr>
              <a:t>esclarecer</a:t>
            </a:r>
            <a:r>
              <a:rPr b="0" spc="-100" dirty="0">
                <a:solidFill>
                  <a:srgbClr val="167B52"/>
                </a:solidFill>
              </a:rPr>
              <a:t>, </a:t>
            </a:r>
            <a:r>
              <a:rPr b="0" spc="-100" dirty="0" err="1">
                <a:solidFill>
                  <a:srgbClr val="167B52"/>
                </a:solidFill>
              </a:rPr>
              <a:t>decidir</a:t>
            </a:r>
            <a:r>
              <a:rPr b="0" spc="-100" dirty="0">
                <a:solidFill>
                  <a:srgbClr val="167B52"/>
                </a:solidFill>
              </a:rPr>
              <a:t> </a:t>
            </a:r>
            <a:r>
              <a:rPr b="0" spc="-100" dirty="0" err="1">
                <a:solidFill>
                  <a:srgbClr val="167B52"/>
                </a:solidFill>
              </a:rPr>
              <a:t>ou</a:t>
            </a:r>
            <a:r>
              <a:rPr b="0" spc="-100" dirty="0">
                <a:solidFill>
                  <a:srgbClr val="167B52"/>
                </a:solidFill>
              </a:rPr>
              <a:t> </a:t>
            </a:r>
            <a:r>
              <a:rPr b="0" spc="-100" dirty="0" err="1">
                <a:solidFill>
                  <a:srgbClr val="167B52"/>
                </a:solidFill>
              </a:rPr>
              <a:t>encaminhar</a:t>
            </a:r>
            <a:endParaRPr b="0" spc="-100" dirty="0">
              <a:solidFill>
                <a:srgbClr val="167B52"/>
              </a:solidFill>
            </a:endParaRPr>
          </a:p>
        </p:txBody>
      </p:sp>
      <p:sp>
        <p:nvSpPr>
          <p:cNvPr id="3" name="NUM_PAGINA">
            <a:extLst>
              <a:ext uri="{FF2B5EF4-FFF2-40B4-BE49-F238E27FC236}">
                <a16:creationId xmlns:a16="http://schemas.microsoft.com/office/drawing/2014/main" id="{A59620B2-B199-7C0C-ECF8-01DF9CC210E7}"/>
              </a:ext>
            </a:extLst>
          </p:cNvPr>
          <p:cNvSpPr>
            <a:spLocks noGrp="1"/>
          </p:cNvSpPr>
          <p:nvPr>
            <p:ph type="sldNum" idx="4294967295"/>
          </p:nvPr>
        </p:nvSpPr>
        <p:spPr>
          <a:xfrm>
            <a:off x="11064875" y="6607175"/>
            <a:ext cx="574675" cy="146050"/>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6</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dirty="0">
                <a:solidFill>
                  <a:srgbClr val="031A10"/>
                </a:solidFill>
              </a:rPr>
              <a:t>[CLIENTE] · [PROJETO] · [MÊS/ANO] · Retail Media FC · </a:t>
            </a:r>
            <a:r>
              <a:rPr dirty="0" err="1">
                <a:solidFill>
                  <a:srgbClr val="031A10"/>
                </a:solidFill>
              </a:rPr>
              <a:t>Confidencial</a:t>
            </a:r>
            <a:endParaRPr dirty="0">
              <a:solidFill>
                <a:srgbClr val="031A10"/>
              </a:solidFill>
            </a:endParaRPr>
          </a:p>
        </p:txBody>
      </p:sp>
      <p:sp>
        <p:nvSpPr>
          <p:cNvPr id="50" name="OBJ_0">
            <a:extLst>
              <a:ext uri="{FF2B5EF4-FFF2-40B4-BE49-F238E27FC236}">
                <a16:creationId xmlns:a16="http://schemas.microsoft.com/office/drawing/2014/main" id="{8C6CD9A2-C33F-42AE-8B0C-D839F77FF745}"/>
              </a:ext>
            </a:extLst>
          </p:cNvPr>
          <p:cNvSpPr>
            <a:spLocks noGrp="1"/>
          </p:cNvSpPr>
          <p:nvPr/>
        </p:nvSpPr>
        <p:spPr>
          <a:xfrm>
            <a:off x="822960" y="3090672"/>
            <a:ext cx="2052828" cy="2633472"/>
          </a:xfrm>
          <a:prstGeom prst="rect">
            <a:avLst/>
          </a:prstGeom>
        </p:spPr>
        <p:txBody>
          <a:bodyPr wrap="square" lIns="0" tIns="0" rIns="0" bIns="0">
            <a:noAutofit/>
          </a:bodyPr>
          <a:lstStyle/>
          <a:p>
            <a:pPr marL="0" indent="0" algn="l">
              <a:lnSpc>
                <a:spcPct val="100000"/>
              </a:lnSpc>
              <a:spcBef>
                <a:spcPts val="0"/>
              </a:spcBef>
              <a:spcAft>
                <a:spcPts val="800"/>
              </a:spcAft>
              <a:buNone/>
            </a:pPr>
            <a:r>
              <a:rPr sz="1600" b="1">
                <a:solidFill>
                  <a:srgbClr val="031A10"/>
                </a:solidFill>
                <a:latin typeface="Source Sans 3"/>
                <a:ea typeface="Source Sans 3"/>
                <a:cs typeface="Source Sans 3"/>
              </a:rPr>
              <a:t>Situar o problema</a:t>
            </a:r>
          </a:p>
          <a:p>
            <a:pPr marL="0" indent="0" algn="l">
              <a:lnSpc>
                <a:spcPct val="100000"/>
              </a:lnSpc>
              <a:spcBef>
                <a:spcPts val="0"/>
              </a:spcBef>
              <a:spcAft>
                <a:spcPts val="600"/>
              </a:spcAft>
              <a:buNone/>
            </a:pPr>
            <a:r>
              <a:rPr sz="1300">
                <a:solidFill>
                  <a:srgbClr val="031A10"/>
                </a:solidFill>
                <a:latin typeface="Source Sans 3"/>
                <a:ea typeface="Source Sans 3"/>
                <a:cs typeface="Source Sans 3"/>
              </a:rPr>
              <a:t>Reconhecer onde a decisão aparece no dia a dia da empresa.</a:t>
            </a:r>
          </a:p>
        </p:txBody>
      </p:sp>
      <p:sp>
        <p:nvSpPr>
          <p:cNvPr id="51" name="OBJ_1">
            <a:extLst>
              <a:ext uri="{FF2B5EF4-FFF2-40B4-BE49-F238E27FC236}">
                <a16:creationId xmlns:a16="http://schemas.microsoft.com/office/drawing/2014/main" id="{DCBFA44A-8E7F-4920-8C28-FEE9D99B1021}"/>
              </a:ext>
            </a:extLst>
          </p:cNvPr>
          <p:cNvSpPr>
            <a:spLocks noGrp="1"/>
          </p:cNvSpPr>
          <p:nvPr/>
        </p:nvSpPr>
        <p:spPr>
          <a:xfrm>
            <a:off x="3653028" y="3090672"/>
            <a:ext cx="2052828" cy="2633472"/>
          </a:xfrm>
          <a:prstGeom prst="rect">
            <a:avLst/>
          </a:prstGeom>
        </p:spPr>
        <p:txBody>
          <a:bodyPr wrap="square" lIns="0" tIns="0" rIns="0" bIns="0">
            <a:noAutofit/>
          </a:bodyPr>
          <a:lstStyle/>
          <a:p>
            <a:pPr marL="0" indent="0" algn="l">
              <a:lnSpc>
                <a:spcPct val="100000"/>
              </a:lnSpc>
              <a:spcBef>
                <a:spcPts val="0"/>
              </a:spcBef>
              <a:spcAft>
                <a:spcPts val="800"/>
              </a:spcAft>
              <a:buNone/>
            </a:pPr>
            <a:r>
              <a:rPr sz="1600" b="1">
                <a:solidFill>
                  <a:srgbClr val="031A10"/>
                </a:solidFill>
                <a:latin typeface="Source Sans 3"/>
                <a:ea typeface="Source Sans 3"/>
                <a:cs typeface="Source Sans 3"/>
              </a:rPr>
              <a:t>Aplicar o método</a:t>
            </a:r>
          </a:p>
          <a:p>
            <a:pPr marL="0" indent="0" algn="l">
              <a:lnSpc>
                <a:spcPct val="100000"/>
              </a:lnSpc>
              <a:spcBef>
                <a:spcPts val="0"/>
              </a:spcBef>
              <a:spcAft>
                <a:spcPts val="600"/>
              </a:spcAft>
              <a:buNone/>
            </a:pPr>
            <a:r>
              <a:rPr sz="1300">
                <a:solidFill>
                  <a:srgbClr val="031A10"/>
                </a:solidFill>
                <a:latin typeface="Source Sans 3"/>
                <a:ea typeface="Source Sans 3"/>
                <a:cs typeface="Source Sans 3"/>
              </a:rPr>
              <a:t>Usar o roteiro da apresentação em um caso trazido pelo próprio cliente.</a:t>
            </a:r>
          </a:p>
        </p:txBody>
      </p:sp>
      <p:sp>
        <p:nvSpPr>
          <p:cNvPr id="52" name="OBJ_2">
            <a:extLst>
              <a:ext uri="{FF2B5EF4-FFF2-40B4-BE49-F238E27FC236}">
                <a16:creationId xmlns:a16="http://schemas.microsoft.com/office/drawing/2014/main" id="{6F483ECE-B653-43CC-B488-9031AA58C063}"/>
              </a:ext>
            </a:extLst>
          </p:cNvPr>
          <p:cNvSpPr>
            <a:spLocks noGrp="1"/>
          </p:cNvSpPr>
          <p:nvPr/>
        </p:nvSpPr>
        <p:spPr>
          <a:xfrm>
            <a:off x="6483096" y="3090672"/>
            <a:ext cx="2052828" cy="2633472"/>
          </a:xfrm>
          <a:prstGeom prst="rect">
            <a:avLst/>
          </a:prstGeom>
        </p:spPr>
        <p:txBody>
          <a:bodyPr wrap="square" lIns="0" tIns="0" rIns="0" bIns="0">
            <a:noAutofit/>
          </a:bodyPr>
          <a:lstStyle/>
          <a:p>
            <a:pPr marL="0" indent="0" algn="l">
              <a:lnSpc>
                <a:spcPct val="100000"/>
              </a:lnSpc>
              <a:spcBef>
                <a:spcPts val="0"/>
              </a:spcBef>
              <a:spcAft>
                <a:spcPts val="800"/>
              </a:spcAft>
              <a:buNone/>
            </a:pPr>
            <a:r>
              <a:rPr sz="1600" b="1">
                <a:solidFill>
                  <a:srgbClr val="031A10"/>
                </a:solidFill>
                <a:latin typeface="Source Sans 3"/>
                <a:ea typeface="Source Sans 3"/>
                <a:cs typeface="Source Sans 3"/>
              </a:rPr>
              <a:t>Comparar opções</a:t>
            </a:r>
          </a:p>
          <a:p>
            <a:pPr marL="0" indent="0" algn="l">
              <a:lnSpc>
                <a:spcPct val="100000"/>
              </a:lnSpc>
              <a:spcBef>
                <a:spcPts val="0"/>
              </a:spcBef>
              <a:spcAft>
                <a:spcPts val="600"/>
              </a:spcAft>
              <a:buNone/>
            </a:pPr>
            <a:r>
              <a:rPr sz="1300">
                <a:solidFill>
                  <a:srgbClr val="031A10"/>
                </a:solidFill>
                <a:latin typeface="Source Sans 3"/>
                <a:ea typeface="Source Sans 3"/>
                <a:cs typeface="Source Sans 3"/>
              </a:rPr>
              <a:t>Defender uma escolha com critério explícito, não com intuição.</a:t>
            </a:r>
          </a:p>
        </p:txBody>
      </p:sp>
      <p:sp>
        <p:nvSpPr>
          <p:cNvPr id="53" name="OBJ_3">
            <a:extLst>
              <a:ext uri="{FF2B5EF4-FFF2-40B4-BE49-F238E27FC236}">
                <a16:creationId xmlns:a16="http://schemas.microsoft.com/office/drawing/2014/main" id="{0C4EA820-AD96-4C93-A4A1-42B125137E3F}"/>
              </a:ext>
            </a:extLst>
          </p:cNvPr>
          <p:cNvSpPr>
            <a:spLocks noGrp="1"/>
          </p:cNvSpPr>
          <p:nvPr/>
        </p:nvSpPr>
        <p:spPr>
          <a:xfrm>
            <a:off x="9313164" y="3090672"/>
            <a:ext cx="2052828" cy="2633472"/>
          </a:xfrm>
          <a:prstGeom prst="rect">
            <a:avLst/>
          </a:prstGeom>
        </p:spPr>
        <p:txBody>
          <a:bodyPr wrap="square" lIns="0" tIns="0" rIns="0" bIns="0">
            <a:noAutofit/>
          </a:bodyPr>
          <a:lstStyle/>
          <a:p>
            <a:pPr marL="0" indent="0" algn="l">
              <a:lnSpc>
                <a:spcPct val="100000"/>
              </a:lnSpc>
              <a:spcBef>
                <a:spcPts val="0"/>
              </a:spcBef>
              <a:spcAft>
                <a:spcPts val="800"/>
              </a:spcAft>
              <a:buNone/>
            </a:pPr>
            <a:r>
              <a:rPr sz="1600" b="1">
                <a:solidFill>
                  <a:srgbClr val="031A10"/>
                </a:solidFill>
                <a:latin typeface="Source Sans 3"/>
                <a:ea typeface="Source Sans 3"/>
                <a:cs typeface="Source Sans 3"/>
              </a:rPr>
              <a:t>Levar para o time</a:t>
            </a:r>
          </a:p>
          <a:p>
            <a:pPr marL="0" indent="0" algn="l">
              <a:lnSpc>
                <a:spcPct val="100000"/>
              </a:lnSpc>
              <a:spcBef>
                <a:spcPts val="0"/>
              </a:spcBef>
              <a:spcAft>
                <a:spcPts val="600"/>
              </a:spcAft>
              <a:buNone/>
            </a:pPr>
            <a:r>
              <a:rPr sz="1300">
                <a:solidFill>
                  <a:srgbClr val="031A10"/>
                </a:solidFill>
                <a:latin typeface="Source Sans 3"/>
                <a:ea typeface="Source Sans 3"/>
                <a:cs typeface="Source Sans 3"/>
              </a:rPr>
              <a:t>Sair com uma primeira versão pronta para discutir na segunda de manhã.</a:t>
            </a:r>
          </a:p>
        </p:txBody>
      </p:sp>
    </p:spTree>
    <p:extLst>
      <p:ext uri="{BB962C8B-B14F-4D97-AF65-F5344CB8AC3E}">
        <p14:creationId xmlns:p14="http://schemas.microsoft.com/office/powerpoint/2010/main" val="1747052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m 8"/>
          <p:cNvPicPr>
            <a:picLocks noChangeAspect="1"/>
          </p:cNvPicPr>
          <p:nvPr/>
        </p:nvPicPr>
        <p:blipFill>
          <a:blip r:embed="rId3"/>
          <a:srcRect/>
          <a:stretch>
            <a:fillRect/>
          </a:stretch>
        </p:blipFill>
        <p:spPr>
          <a:xfrm>
            <a:off x="3239" y="0"/>
            <a:ext cx="12185522" cy="6858000"/>
          </a:xfrm>
          <a:prstGeom prst="rect">
            <a:avLst/>
          </a:prstGeom>
        </p:spPr>
      </p:pic>
      <p:sp>
        <p:nvSpPr>
          <p:cNvPr id="988" name="SCRIM_SECAO"/>
          <p:cNvSpPr/>
          <p:nvPr/>
        </p:nvSpPr>
        <p:spPr>
          <a:xfrm>
            <a:off x="0" y="0"/>
            <a:ext cx="7200000" cy="6858000"/>
          </a:xfrm>
          <a:prstGeom prst="rect">
            <a:avLst/>
          </a:prstGeom>
          <a:gradFill>
            <a:gsLst>
              <a:gs pos="0">
                <a:srgbClr val="031A10">
                  <a:alpha val="88000"/>
                </a:srgbClr>
              </a:gs>
              <a:gs pos="62000">
                <a:srgbClr val="031A10">
                  <a:alpha val="52000"/>
                </a:srgbClr>
              </a:gs>
              <a:gs pos="100000">
                <a:srgbClr val="031A10">
                  <a:alpha val="0"/>
                </a:srgbClr>
              </a:gs>
            </a:gsLst>
            <a:lin ang="0" scaled="1"/>
          </a:gradFill>
          <a:ln>
            <a:noFill/>
          </a:ln>
        </p:spPr>
        <p:txBody>
          <a:bodyPr/>
          <a:lstStyle/>
          <a:p>
            <a:endParaRPr/>
          </a:p>
        </p:txBody>
      </p:sp>
      <p:sp>
        <p:nvSpPr>
          <p:cNvPr id="22" name="SECAO_NUMERO">
            <a:extLst>
              <a:ext uri="{FF2B5EF4-FFF2-40B4-BE49-F238E27FC236}">
                <a16:creationId xmlns:a16="http://schemas.microsoft.com/office/drawing/2014/main" id="{C9CF2554-2184-9759-E457-882FA12C42EF}"/>
              </a:ext>
            </a:extLst>
          </p:cNvPr>
          <p:cNvSpPr>
            <a:spLocks noGrp="1"/>
          </p:cNvSpPr>
          <p:nvPr>
            <p:ph type="body" idx="101"/>
          </p:nvPr>
        </p:nvSpPr>
        <p:spPr>
          <a:xfrm>
            <a:off x="548639" y="1234440"/>
            <a:ext cx="4737600" cy="1417320"/>
          </a:xfrm>
        </p:spPr>
        <p:txBody>
          <a:bodyPr wrap="square" lIns="0" tIns="0" rIns="0" bIns="0">
            <a:noAutofit/>
          </a:bodyPr>
          <a:lstStyle/>
          <a:p>
            <a:r>
              <a:rPr sz="4400" b="1" i="0">
                <a:solidFill>
                  <a:srgbClr val="B8FF12"/>
                </a:solidFill>
                <a:latin typeface="Bricolage Grotesque"/>
                <a:ea typeface="Bricolage Grotesque"/>
                <a:cs typeface="Bricolage Grotesque"/>
              </a:rPr>
              <a:t>01.</a:t>
            </a:r>
          </a:p>
        </p:txBody>
      </p:sp>
      <p:sp>
        <p:nvSpPr>
          <p:cNvPr id="23" name="TITULO">
            <a:extLst>
              <a:ext uri="{FF2B5EF4-FFF2-40B4-BE49-F238E27FC236}">
                <a16:creationId xmlns:a16="http://schemas.microsoft.com/office/drawing/2014/main" id="{DAB5EAFA-E7F6-87E8-5E22-65214B86FE28}"/>
              </a:ext>
            </a:extLst>
          </p:cNvPr>
          <p:cNvSpPr>
            <a:spLocks noGrp="1"/>
          </p:cNvSpPr>
          <p:nvPr>
            <p:ph type="title" idx="102"/>
          </p:nvPr>
        </p:nvSpPr>
        <p:spPr>
          <a:xfrm>
            <a:off x="548639" y="2761488"/>
            <a:ext cx="4737600" cy="1371600"/>
          </a:xfrm>
        </p:spPr>
        <p:txBody>
          <a:bodyPr wrap="square" lIns="0" tIns="0" rIns="0" bIns="0">
            <a:noAutofit/>
          </a:bodyPr>
          <a:lstStyle/>
          <a:p>
            <a:r>
              <a:rPr b="1" i="0">
                <a:solidFill>
                  <a:srgbClr val="B8FF12"/>
                </a:solidFill>
              </a:rPr>
              <a:t>NOME DA SEÇÃO</a:t>
            </a:r>
          </a:p>
        </p:txBody>
      </p:sp>
      <p:sp>
        <p:nvSpPr>
          <p:cNvPr id="24" name="SECAO_FRASE">
            <a:extLst>
              <a:ext uri="{FF2B5EF4-FFF2-40B4-BE49-F238E27FC236}">
                <a16:creationId xmlns:a16="http://schemas.microsoft.com/office/drawing/2014/main" id="{4A4C6FB8-DF02-B201-0EB2-F178E849D338}"/>
              </a:ext>
            </a:extLst>
          </p:cNvPr>
          <p:cNvSpPr>
            <a:spLocks noGrp="1"/>
          </p:cNvSpPr>
          <p:nvPr>
            <p:ph type="body" idx="103"/>
          </p:nvPr>
        </p:nvSpPr>
        <p:spPr>
          <a:xfrm>
            <a:off x="548639" y="4407408"/>
            <a:ext cx="4737600" cy="1051560"/>
          </a:xfrm>
        </p:spPr>
        <p:txBody>
          <a:bodyPr wrap="square" lIns="0" tIns="0" rIns="0" bIns="0">
            <a:noAutofit/>
          </a:bodyPr>
          <a:lstStyle/>
          <a:p>
            <a:r>
              <a:rPr sz="2000" b="0" i="0">
                <a:solidFill>
                  <a:srgbClr val="F2FFF7"/>
                </a:solidFill>
                <a:latin typeface="Source Sans 3"/>
                <a:ea typeface="Source Sans 3"/>
                <a:cs typeface="Source Sans 3"/>
              </a:rPr>
              <a:t>Uma frase que enquadra o que vem nesta seção.</a:t>
            </a:r>
          </a:p>
        </p:txBody>
      </p:sp>
      <p:sp>
        <p:nvSpPr>
          <p:cNvPr id="4" name="NUM_PAGINA">
            <a:extLst>
              <a:ext uri="{FF2B5EF4-FFF2-40B4-BE49-F238E27FC236}">
                <a16:creationId xmlns:a16="http://schemas.microsoft.com/office/drawing/2014/main" id="{B46E39E8-E42E-7EC4-B451-B764BB683BD2}"/>
              </a:ext>
            </a:extLst>
          </p:cNvPr>
          <p:cNvSpPr>
            <a:spLocks noGrp="1"/>
          </p:cNvSpPr>
          <p:nvPr>
            <p:ph type="sldNum" idx="4294967295"/>
          </p:nvPr>
        </p:nvSpPr>
        <p:spPr>
          <a:xfrm>
            <a:off x="11064240" y="6606540"/>
            <a:ext cx="576072" cy="146304"/>
          </a:xfrm>
        </p:spPr>
        <p:txBody>
          <a:bodyPr wrap="square">
            <a:noAutofit/>
          </a:bodyPr>
          <a:lstStyle/>
          <a:p>
            <a:pPr algn="r">
              <a:buNone/>
            </a:pPr>
            <a:r>
              <a:rPr>
                <a:solidFill>
                  <a:srgbClr val="F2FFF7"/>
                </a:solidFill>
              </a:rPr>
              <a:t>7</a:t>
            </a:r>
          </a:p>
        </p:txBody>
      </p:sp>
      <p:sp>
        <p:nvSpPr>
          <p:cNvPr id="3" name="Shape 0">
            <a:extLst>
              <a:ext uri="{FF2B5EF4-FFF2-40B4-BE49-F238E27FC236}">
                <a16:creationId xmlns:a16="http://schemas.microsoft.com/office/drawing/2014/main" id="{5BF93256-D4E3-86D9-C05E-4F705103EEA4}"/>
              </a:ext>
            </a:extLst>
          </p:cNvPr>
          <p:cNvSpPr>
            <a:spLocks noGrp="1"/>
          </p:cNvSpPr>
          <p:nvPr/>
        </p:nvSpPr>
        <p:spPr>
          <a:xfrm rot="84000">
            <a:off x="548640" y="6464808"/>
            <a:ext cx="11091672" cy="0"/>
          </a:xfrm>
          <a:prstGeom prst="rect">
            <a:avLst/>
          </a:prstGeom>
          <a:solidFill>
            <a:srgbClr val="B8FF12">
              <a:alpha val="66000"/>
            </a:srgbClr>
          </a:solidFill>
        </p:spPr>
        <p:txBody>
          <a:bodyPr wrap="square" lIns="90000" tIns="90000" rIns="90000" bIns="90000">
            <a:noAutofit/>
          </a:bodyPr>
          <a:lstStyle/>
          <a:p>
            <a:pPr marL="0" indent="0">
              <a:buNone/>
            </a:pPr>
            <a:endParaRPr/>
          </a:p>
        </p:txBody>
      </p:sp>
      <p:sp>
        <p:nvSpPr>
          <p:cNvPr id="7" name="Shape 0">
            <a:extLst>
              <a:ext uri="{FF2B5EF4-FFF2-40B4-BE49-F238E27FC236}">
                <a16:creationId xmlns:a16="http://schemas.microsoft.com/office/drawing/2014/main" id="{7CB4C55B-A308-0E61-F221-2519EA296451}"/>
              </a:ext>
            </a:extLst>
          </p:cNvPr>
          <p:cNvSpPr>
            <a:spLocks noGrp="1"/>
          </p:cNvSpPr>
          <p:nvPr/>
        </p:nvSpPr>
        <p:spPr>
          <a:xfrm>
            <a:off x="5719572" y="0"/>
            <a:ext cx="868680" cy="6858000"/>
          </a:xfrm>
          <a:prstGeom prst="rect">
            <a:avLst/>
          </a:prstGeom>
          <a:noFill/>
          <a:ln w="0">
            <a:noFill/>
            <a:prstDash val="solid"/>
          </a:ln>
        </p:spPr>
        <p:txBody>
          <a:bodyPr/>
          <a:lstStyle/>
          <a:p>
            <a:endParaRPr/>
          </a:p>
        </p:txBody>
      </p:sp>
    </p:spTree>
    <p:extLst>
      <p:ext uri="{BB962C8B-B14F-4D97-AF65-F5344CB8AC3E}">
        <p14:creationId xmlns:p14="http://schemas.microsoft.com/office/powerpoint/2010/main" val="4105425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m 4"/>
          <p:cNvPicPr>
            <a:picLocks noChangeAspect="1"/>
          </p:cNvPicPr>
          <p:nvPr/>
        </p:nvPicPr>
        <p:blipFill>
          <a:blip r:embed="rId3"/>
          <a:srcRect t="27" b="27"/>
          <a:stretch>
            <a:fillRect/>
          </a:stretch>
        </p:blipFill>
        <p:spPr>
          <a:xfrm>
            <a:off x="0" y="0"/>
            <a:ext cx="12192000" cy="6858000"/>
          </a:xfrm>
          <a:prstGeom prst="rect">
            <a:avLst/>
          </a:prstGeom>
        </p:spPr>
      </p:pic>
      <p:sp>
        <p:nvSpPr>
          <p:cNvPr id="988" name="SCRIM_SECAO"/>
          <p:cNvSpPr/>
          <p:nvPr/>
        </p:nvSpPr>
        <p:spPr>
          <a:xfrm>
            <a:off x="0" y="0"/>
            <a:ext cx="7200000" cy="6858000"/>
          </a:xfrm>
          <a:prstGeom prst="rect">
            <a:avLst/>
          </a:prstGeom>
          <a:gradFill>
            <a:gsLst>
              <a:gs pos="0">
                <a:srgbClr val="F2FFF7">
                  <a:alpha val="90000"/>
                </a:srgbClr>
              </a:gs>
              <a:gs pos="62000">
                <a:srgbClr val="F2FFF7">
                  <a:alpha val="55000"/>
                </a:srgbClr>
              </a:gs>
              <a:gs pos="100000">
                <a:srgbClr val="F2FFF7">
                  <a:alpha val="0"/>
                </a:srgbClr>
              </a:gs>
            </a:gsLst>
            <a:lin ang="0" scaled="1"/>
          </a:gradFill>
          <a:ln>
            <a:noFill/>
          </a:ln>
        </p:spPr>
        <p:txBody>
          <a:bodyPr/>
          <a:lstStyle/>
          <a:p>
            <a:endParaRPr/>
          </a:p>
        </p:txBody>
      </p:sp>
      <p:sp>
        <p:nvSpPr>
          <p:cNvPr id="22" name="SECAO_NUMERO">
            <a:extLst>
              <a:ext uri="{FF2B5EF4-FFF2-40B4-BE49-F238E27FC236}">
                <a16:creationId xmlns:a16="http://schemas.microsoft.com/office/drawing/2014/main" id="{C9CF2554-2184-9759-E457-882FA12C42EF}"/>
              </a:ext>
            </a:extLst>
          </p:cNvPr>
          <p:cNvSpPr>
            <a:spLocks noGrp="1"/>
          </p:cNvSpPr>
          <p:nvPr>
            <p:ph type="body" idx="101"/>
          </p:nvPr>
        </p:nvSpPr>
        <p:spPr>
          <a:xfrm>
            <a:off x="548639" y="1234440"/>
            <a:ext cx="4737600" cy="1417320"/>
          </a:xfrm>
        </p:spPr>
        <p:txBody>
          <a:bodyPr wrap="square" lIns="0" tIns="0" rIns="0" bIns="0">
            <a:noAutofit/>
          </a:bodyPr>
          <a:lstStyle/>
          <a:p>
            <a:r>
              <a:rPr sz="4400" b="1" i="0">
                <a:solidFill>
                  <a:srgbClr val="167B52"/>
                </a:solidFill>
                <a:latin typeface="Bricolage Grotesque"/>
                <a:ea typeface="Bricolage Grotesque"/>
                <a:cs typeface="Bricolage Grotesque"/>
              </a:rPr>
              <a:t>01.</a:t>
            </a:r>
          </a:p>
        </p:txBody>
      </p:sp>
      <p:sp>
        <p:nvSpPr>
          <p:cNvPr id="23" name="TITULO">
            <a:extLst>
              <a:ext uri="{FF2B5EF4-FFF2-40B4-BE49-F238E27FC236}">
                <a16:creationId xmlns:a16="http://schemas.microsoft.com/office/drawing/2014/main" id="{DAB5EAFA-E7F6-87E8-5E22-65214B86FE28}"/>
              </a:ext>
            </a:extLst>
          </p:cNvPr>
          <p:cNvSpPr>
            <a:spLocks noGrp="1"/>
          </p:cNvSpPr>
          <p:nvPr>
            <p:ph type="title" idx="102"/>
          </p:nvPr>
        </p:nvSpPr>
        <p:spPr>
          <a:xfrm>
            <a:off x="548639" y="2761488"/>
            <a:ext cx="4737600" cy="1371600"/>
          </a:xfrm>
        </p:spPr>
        <p:txBody>
          <a:bodyPr wrap="square" lIns="0" tIns="0" rIns="0" bIns="0">
            <a:noAutofit/>
          </a:bodyPr>
          <a:lstStyle/>
          <a:p>
            <a:r>
              <a:rPr b="1" i="0" dirty="0">
                <a:solidFill>
                  <a:srgbClr val="167B52"/>
                </a:solidFill>
              </a:rPr>
              <a:t>NOME DA SEÇÃO</a:t>
            </a:r>
          </a:p>
        </p:txBody>
      </p:sp>
      <p:sp>
        <p:nvSpPr>
          <p:cNvPr id="24" name="SECAO_FRASE">
            <a:extLst>
              <a:ext uri="{FF2B5EF4-FFF2-40B4-BE49-F238E27FC236}">
                <a16:creationId xmlns:a16="http://schemas.microsoft.com/office/drawing/2014/main" id="{4A4C6FB8-DF02-B201-0EB2-F178E849D338}"/>
              </a:ext>
            </a:extLst>
          </p:cNvPr>
          <p:cNvSpPr>
            <a:spLocks noGrp="1"/>
          </p:cNvSpPr>
          <p:nvPr>
            <p:ph type="body" idx="103"/>
          </p:nvPr>
        </p:nvSpPr>
        <p:spPr>
          <a:xfrm>
            <a:off x="548639" y="4407408"/>
            <a:ext cx="4737600" cy="1051560"/>
          </a:xfrm>
        </p:spPr>
        <p:txBody>
          <a:bodyPr wrap="square" lIns="0" tIns="0" rIns="0" bIns="0">
            <a:noAutofit/>
          </a:bodyPr>
          <a:lstStyle/>
          <a:p>
            <a:r>
              <a:rPr sz="2000" b="0" i="0">
                <a:solidFill>
                  <a:srgbClr val="031A10"/>
                </a:solidFill>
                <a:latin typeface="Source Sans 3"/>
                <a:ea typeface="Source Sans 3"/>
                <a:cs typeface="Source Sans 3"/>
              </a:rPr>
              <a:t>Uma frase que enquadra o que vem nesta seção.</a:t>
            </a:r>
          </a:p>
        </p:txBody>
      </p:sp>
      <p:sp>
        <p:nvSpPr>
          <p:cNvPr id="4" name="NUM_PAGINA">
            <a:extLst>
              <a:ext uri="{FF2B5EF4-FFF2-40B4-BE49-F238E27FC236}">
                <a16:creationId xmlns:a16="http://schemas.microsoft.com/office/drawing/2014/main" id="{B46E39E8-E42E-7EC4-B451-B764BB683BD2}"/>
              </a:ext>
            </a:extLst>
          </p:cNvPr>
          <p:cNvSpPr>
            <a:spLocks noGrp="1"/>
          </p:cNvSpPr>
          <p:nvPr>
            <p:ph type="sldNum" idx="4294967295"/>
          </p:nvPr>
        </p:nvSpPr>
        <p:spPr>
          <a:xfrm>
            <a:off x="11064240" y="6606540"/>
            <a:ext cx="576072" cy="146304"/>
          </a:xfrm>
        </p:spPr>
        <p:txBody>
          <a:bodyPr wrap="square">
            <a:noAutofit/>
          </a:bodyPr>
          <a:lstStyle/>
          <a:p>
            <a:pPr algn="r">
              <a:buNone/>
            </a:pPr>
            <a:r>
              <a:rPr>
                <a:solidFill>
                  <a:srgbClr val="031A10"/>
                </a:solidFill>
              </a:rPr>
              <a:t>8</a:t>
            </a:r>
          </a:p>
        </p:txBody>
      </p:sp>
      <p:sp>
        <p:nvSpPr>
          <p:cNvPr id="3" name="Shape 0">
            <a:extLst>
              <a:ext uri="{FF2B5EF4-FFF2-40B4-BE49-F238E27FC236}">
                <a16:creationId xmlns:a16="http://schemas.microsoft.com/office/drawing/2014/main" id="{5BF93256-D4E3-86D9-C05E-4F705103EEA4}"/>
              </a:ext>
            </a:extLst>
          </p:cNvPr>
          <p:cNvSpPr>
            <a:spLocks noGrp="1"/>
          </p:cNvSpPr>
          <p:nvPr/>
        </p:nvSpPr>
        <p:spPr>
          <a:xfrm rot="84000">
            <a:off x="548640" y="6464808"/>
            <a:ext cx="11091672" cy="0"/>
          </a:xfrm>
          <a:prstGeom prst="rect">
            <a:avLst/>
          </a:prstGeom>
          <a:solidFill>
            <a:srgbClr val="62D6A4">
              <a:alpha val="66000"/>
            </a:srgbClr>
          </a:solidFill>
        </p:spPr>
        <p:txBody>
          <a:bodyPr wrap="square" lIns="90000" tIns="90000" rIns="90000" bIns="90000">
            <a:noAutofit/>
          </a:bodyPr>
          <a:lstStyle/>
          <a:p>
            <a:pPr marL="0" indent="0">
              <a:buNone/>
            </a:pPr>
            <a:endParaRPr/>
          </a:p>
        </p:txBody>
      </p:sp>
      <p:sp>
        <p:nvSpPr>
          <p:cNvPr id="6" name="Shape 0">
            <a:extLst>
              <a:ext uri="{FF2B5EF4-FFF2-40B4-BE49-F238E27FC236}">
                <a16:creationId xmlns:a16="http://schemas.microsoft.com/office/drawing/2014/main" id="{FAACDB97-0FE5-CD9E-5CA7-B9F6E8863F14}"/>
              </a:ext>
            </a:extLst>
          </p:cNvPr>
          <p:cNvSpPr>
            <a:spLocks noGrp="1"/>
          </p:cNvSpPr>
          <p:nvPr/>
        </p:nvSpPr>
        <p:spPr>
          <a:xfrm>
            <a:off x="5719572" y="0"/>
            <a:ext cx="868680" cy="6858000"/>
          </a:xfrm>
          <a:prstGeom prst="rect">
            <a:avLst/>
          </a:prstGeom>
          <a:noFill/>
          <a:ln w="0">
            <a:noFill/>
            <a:prstDash val="solid"/>
          </a:ln>
        </p:spPr>
        <p:txBody>
          <a:bodyPr/>
          <a:lstStyle/>
          <a:p>
            <a:endParaRPr/>
          </a:p>
        </p:txBody>
      </p:sp>
    </p:spTree>
    <p:extLst>
      <p:ext uri="{BB962C8B-B14F-4D97-AF65-F5344CB8AC3E}">
        <p14:creationId xmlns:p14="http://schemas.microsoft.com/office/powerpoint/2010/main" val="1876126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05A675B3-B83E-4717-B204-DDA246A7F470}"/>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INTRODUÇÃO</a:t>
            </a:r>
          </a:p>
        </p:txBody>
      </p:sp>
      <p:sp>
        <p:nvSpPr>
          <p:cNvPr id="3" name="TITULO">
            <a:extLst>
              <a:ext uri="{FF2B5EF4-FFF2-40B4-BE49-F238E27FC236}">
                <a16:creationId xmlns:a16="http://schemas.microsoft.com/office/drawing/2014/main" id="{3C9E1834-AF89-4398-BE4A-3D2C044407B1}"/>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Título da página em uma linha</a:t>
            </a:r>
          </a:p>
        </p:txBody>
      </p:sp>
      <p:sp>
        <p:nvSpPr>
          <p:cNvPr id="4" name="SUBTITULO">
            <a:extLst>
              <a:ext uri="{FF2B5EF4-FFF2-40B4-BE49-F238E27FC236}">
                <a16:creationId xmlns:a16="http://schemas.microsoft.com/office/drawing/2014/main" id="{7819B38E-79E8-41F9-9F53-96CF2B192186}"/>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p>
            <a:r>
              <a:rPr b="0" spc="-100">
                <a:solidFill>
                  <a:srgbClr val="031A10"/>
                </a:solidFill>
              </a:rPr>
              <a:t>Subtítulo de apoio, até duas linhas</a:t>
            </a:r>
            <a:endParaRPr kern="1200" spc="-100">
              <a:solidFill>
                <a:srgbClr val="167B52"/>
              </a:solidFill>
            </a:endParaRPr>
          </a:p>
        </p:txBody>
      </p:sp>
      <p:sp>
        <p:nvSpPr>
          <p:cNvPr id="5" name="CORPO">
            <a:extLst>
              <a:ext uri="{FF2B5EF4-FFF2-40B4-BE49-F238E27FC236}">
                <a16:creationId xmlns:a16="http://schemas.microsoft.com/office/drawing/2014/main" id="{7B031E5E-766E-474F-9ABE-B752BA6763E0}"/>
              </a:ext>
            </a:extLst>
          </p:cNvPr>
          <p:cNvSpPr>
            <a:spLocks noGrp="1"/>
          </p:cNvSpPr>
          <p:nvPr>
            <p:ph type="body" idx="103" hasCustomPrompt="1"/>
          </p:nvPr>
        </p:nvSpPr>
        <p:spPr>
          <a:xfrm>
            <a:off x="548640" y="2048256"/>
            <a:ext cx="11094415" cy="4096512"/>
          </a:xfrm>
          <a:prstGeom prst="rect">
            <a:avLst/>
          </a:prstGeom>
          <a:noFill/>
        </p:spPr>
        <p:txBody>
          <a:bodyPr wrap="square" lIns="0" tIns="0" rIns="0" bIns="0" anchor="t">
            <a:noAutofit/>
          </a:bodyPr>
          <a:lstStyle/>
          <a:p>
            <a:r>
              <a:rPr>
                <a:solidFill>
                  <a:srgbClr val="031A10"/>
                </a:solidFill>
                <a:latin typeface="Newsreader"/>
                <a:ea typeface="Newsreader"/>
                <a:cs typeface="Newsreader"/>
              </a:rPr>
              <a:t>Nível 1: Conteúdo de exemplo</a:t>
            </a:r>
          </a:p>
          <a:p>
            <a:r>
              <a:rPr>
                <a:solidFill>
                  <a:srgbClr val="031A10"/>
                </a:solidFill>
                <a:latin typeface="Newsreader"/>
                <a:ea typeface="Newsreader"/>
                <a:cs typeface="Newsreader"/>
              </a:rPr>
              <a:t>Nível 1: Conteúdo de exemplo</a:t>
            </a:r>
          </a:p>
          <a:p>
            <a:pPr lvl="1">
              <a:buNone/>
            </a:pPr>
            <a:r>
              <a:rPr>
                <a:solidFill>
                  <a:srgbClr val="031A10"/>
                </a:solidFill>
                <a:latin typeface="Newsreader"/>
                <a:ea typeface="Newsreader"/>
                <a:cs typeface="Newsreader"/>
              </a:rPr>
              <a:t>Nível 2: Sed do eiusmod tempor incididunt ut labore et dolore magna aliqua. Ut enim ad minim veniam, quis nostrud exercitation ullamco laboris</a:t>
            </a:r>
            <a:endParaRPr/>
          </a:p>
          <a:p>
            <a:pPr lvl="2">
              <a:buNone/>
            </a:pPr>
            <a:r>
              <a:rPr>
                <a:solidFill>
                  <a:srgbClr val="031A10"/>
                </a:solidFill>
                <a:latin typeface="Newsreader"/>
                <a:ea typeface="Newsreader"/>
                <a:cs typeface="Newsreader"/>
              </a:rPr>
              <a:t>Nível 3: Vivamus tincidunt mauris eu velit tempus, at gravida risus lacinia</a:t>
            </a:r>
            <a:endParaRPr/>
          </a:p>
          <a:p>
            <a:pPr lvl="3">
              <a:buNone/>
            </a:pPr>
            <a:r>
              <a:rPr>
                <a:solidFill>
                  <a:srgbClr val="031A10"/>
                </a:solidFill>
                <a:latin typeface="Newsreader"/>
                <a:ea typeface="Newsreader"/>
                <a:cs typeface="Newsreader"/>
              </a:rPr>
              <a:t>Nível 4: Excepteur sint occaecat cupidatat non proident</a:t>
            </a:r>
            <a:endParaRPr/>
          </a:p>
        </p:txBody>
      </p:sp>
      <p:sp>
        <p:nvSpPr>
          <p:cNvPr id="6" name="NUM_PAGINA">
            <a:extLst>
              <a:ext uri="{FF2B5EF4-FFF2-40B4-BE49-F238E27FC236}">
                <a16:creationId xmlns:a16="http://schemas.microsoft.com/office/drawing/2014/main" id="{3BF706E5-AF0B-3BBA-BD6C-5C1996AF5166}"/>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9</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Tree>
    <p:extLst>
      <p:ext uri="{BB962C8B-B14F-4D97-AF65-F5344CB8AC3E}">
        <p14:creationId xmlns:p14="http://schemas.microsoft.com/office/powerpoint/2010/main" val="1183540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028CFD82-F10F-4E8F-8136-4350C81E0C13}"/>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CONCEITOS</a:t>
            </a:r>
          </a:p>
        </p:txBody>
      </p:sp>
      <p:sp>
        <p:nvSpPr>
          <p:cNvPr id="3" name="TITULO">
            <a:extLst>
              <a:ext uri="{FF2B5EF4-FFF2-40B4-BE49-F238E27FC236}">
                <a16:creationId xmlns:a16="http://schemas.microsoft.com/office/drawing/2014/main" id="{750C3468-091A-4AD6-8985-484DDD88A08C}"/>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Título sem subtítulo, área de texto ampla</a:t>
            </a:r>
          </a:p>
        </p:txBody>
      </p:sp>
      <p:sp>
        <p:nvSpPr>
          <p:cNvPr id="4" name="CORPO">
            <a:extLst>
              <a:ext uri="{FF2B5EF4-FFF2-40B4-BE49-F238E27FC236}">
                <a16:creationId xmlns:a16="http://schemas.microsoft.com/office/drawing/2014/main" id="{227D8F9B-90A8-4310-B7EA-DC345B0CF7EC}"/>
              </a:ext>
            </a:extLst>
          </p:cNvPr>
          <p:cNvSpPr>
            <a:spLocks noGrp="1"/>
          </p:cNvSpPr>
          <p:nvPr>
            <p:ph type="body" idx="102" hasCustomPrompt="1"/>
          </p:nvPr>
        </p:nvSpPr>
        <p:spPr>
          <a:xfrm>
            <a:off x="548640" y="1435608"/>
            <a:ext cx="11094415" cy="4709160"/>
          </a:xfrm>
          <a:prstGeom prst="rect">
            <a:avLst/>
          </a:prstGeom>
          <a:noFill/>
        </p:spPr>
        <p:txBody>
          <a:bodyPr wrap="square" lIns="0" tIns="0" rIns="0" bIns="0" anchor="t">
            <a:noAutofit/>
          </a:bodyPr>
          <a:lstStyle/>
          <a:p>
            <a:r>
              <a:rPr>
                <a:solidFill>
                  <a:srgbClr val="031A10"/>
                </a:solidFill>
              </a:rPr>
              <a:t>Use este espaço para desenvolver a mensagem principal com contexto, evidências e implicações para a decisão.</a:t>
            </a:r>
          </a:p>
        </p:txBody>
      </p:sp>
      <p:sp>
        <p:nvSpPr>
          <p:cNvPr id="5" name="NUM_PAGINA">
            <a:extLst>
              <a:ext uri="{FF2B5EF4-FFF2-40B4-BE49-F238E27FC236}">
                <a16:creationId xmlns:a16="http://schemas.microsoft.com/office/drawing/2014/main" id="{752E50A0-3B57-DF2D-02CA-01DCF5C68539}"/>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10</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Tree>
    <p:extLst>
      <p:ext uri="{BB962C8B-B14F-4D97-AF65-F5344CB8AC3E}">
        <p14:creationId xmlns:p14="http://schemas.microsoft.com/office/powerpoint/2010/main" val="607656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6946A3CC-D54F-4EEE-9AA4-3EEC72A49CF1}"/>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CONCEITOS</a:t>
            </a:r>
          </a:p>
        </p:txBody>
      </p:sp>
      <p:sp>
        <p:nvSpPr>
          <p:cNvPr id="3" name="TITULO">
            <a:extLst>
              <a:ext uri="{FF2B5EF4-FFF2-40B4-BE49-F238E27FC236}">
                <a16:creationId xmlns:a16="http://schemas.microsoft.com/office/drawing/2014/main" id="{F8A91132-8C34-413A-A84F-8E7C51E7EC9C}"/>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Duas colunas para comparar</a:t>
            </a:r>
          </a:p>
        </p:txBody>
      </p:sp>
      <p:sp>
        <p:nvSpPr>
          <p:cNvPr id="4" name="CORPO">
            <a:extLst>
              <a:ext uri="{FF2B5EF4-FFF2-40B4-BE49-F238E27FC236}">
                <a16:creationId xmlns:a16="http://schemas.microsoft.com/office/drawing/2014/main" id="{E259EDF5-55C4-4204-AB82-1E4DB99EF2EE}"/>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p>
            <a:r>
              <a:rPr b="0" spc="-100">
                <a:solidFill>
                  <a:srgbClr val="167B52"/>
                </a:solidFill>
              </a:rPr>
              <a:t>Mesmo peso visual dos dois lados</a:t>
            </a:r>
          </a:p>
        </p:txBody>
      </p:sp>
      <p:sp>
        <p:nvSpPr>
          <p:cNvPr id="5" name="CORPO_2">
            <a:extLst>
              <a:ext uri="{FF2B5EF4-FFF2-40B4-BE49-F238E27FC236}">
                <a16:creationId xmlns:a16="http://schemas.microsoft.com/office/drawing/2014/main" id="{D7358E1D-E147-4609-8AFA-BFF02A61D3E2}"/>
              </a:ext>
            </a:extLst>
          </p:cNvPr>
          <p:cNvSpPr>
            <a:spLocks noGrp="1"/>
          </p:cNvSpPr>
          <p:nvPr>
            <p:ph type="body" idx="103" hasCustomPrompt="1"/>
          </p:nvPr>
        </p:nvSpPr>
        <p:spPr>
          <a:xfrm>
            <a:off x="548640" y="2048256"/>
            <a:ext cx="5304892" cy="4096512"/>
          </a:xfrm>
          <a:prstGeom prst="rect">
            <a:avLst/>
          </a:prstGeom>
          <a:noFill/>
        </p:spPr>
        <p:txBody>
          <a:bodyPr wrap="square" lIns="0" tIns="0" rIns="0" bIns="0" anchor="t">
            <a:noAutofit/>
          </a:bodyPr>
          <a:lstStyle/>
          <a:p>
            <a:r>
              <a:rPr>
                <a:solidFill>
                  <a:srgbClr val="031A10"/>
                </a:solidFill>
                <a:latin typeface="Newsreader"/>
                <a:ea typeface="Newsreader"/>
                <a:cs typeface="Newsreader"/>
              </a:rPr>
              <a:t>COLUNA A</a:t>
            </a:r>
          </a:p>
          <a:p>
            <a:r>
              <a:rPr>
                <a:solidFill>
                  <a:srgbClr val="031A10"/>
                </a:solidFill>
                <a:latin typeface="Newsreader"/>
                <a:ea typeface="Newsreader"/>
                <a:cs typeface="Newsreader"/>
              </a:rPr>
              <a:t>Conteúdo de exemplo</a:t>
            </a:r>
          </a:p>
          <a:p>
            <a:r>
              <a:rPr>
                <a:solidFill>
                  <a:srgbClr val="031A10"/>
                </a:solidFill>
                <a:latin typeface="Newsreader"/>
                <a:ea typeface="Newsreader"/>
                <a:cs typeface="Newsreader"/>
              </a:rPr>
              <a:t>Sed do eiusmod tempor incididunt ut labore et dolore.</a:t>
            </a:r>
          </a:p>
        </p:txBody>
      </p:sp>
      <p:sp>
        <p:nvSpPr>
          <p:cNvPr id="6" name="CORPO_3">
            <a:extLst>
              <a:ext uri="{FF2B5EF4-FFF2-40B4-BE49-F238E27FC236}">
                <a16:creationId xmlns:a16="http://schemas.microsoft.com/office/drawing/2014/main" id="{5C7FA853-1F50-49B8-AEFE-EDDABC3B5B31}"/>
              </a:ext>
            </a:extLst>
          </p:cNvPr>
          <p:cNvSpPr>
            <a:spLocks noGrp="1"/>
          </p:cNvSpPr>
          <p:nvPr>
            <p:ph type="body" idx="104" hasCustomPrompt="1"/>
          </p:nvPr>
        </p:nvSpPr>
        <p:spPr>
          <a:xfrm>
            <a:off x="6338164" y="2048256"/>
            <a:ext cx="5304892" cy="4096512"/>
          </a:xfrm>
          <a:prstGeom prst="rect">
            <a:avLst/>
          </a:prstGeom>
          <a:noFill/>
        </p:spPr>
        <p:txBody>
          <a:bodyPr wrap="square" lIns="0" tIns="0" rIns="0" bIns="0" anchor="t">
            <a:noAutofit/>
          </a:bodyPr>
          <a:lstStyle/>
          <a:p>
            <a:r>
              <a:rPr>
                <a:solidFill>
                  <a:srgbClr val="031A10"/>
                </a:solidFill>
                <a:latin typeface="Newsreader"/>
                <a:ea typeface="Newsreader"/>
                <a:cs typeface="Newsreader"/>
              </a:rPr>
              <a:t>COLUNA B</a:t>
            </a:r>
          </a:p>
          <a:p>
            <a:r>
              <a:rPr>
                <a:solidFill>
                  <a:srgbClr val="031A10"/>
                </a:solidFill>
                <a:latin typeface="Newsreader"/>
                <a:ea typeface="Newsreader"/>
                <a:cs typeface="Newsreader"/>
              </a:rPr>
              <a:t>Sed do eiusmod tempor incididunt ut labore et dolore magna aliqua. Ut enim ad minim veniam, quis nostrud exercitation ullamco laboris.</a:t>
            </a:r>
          </a:p>
          <a:p>
            <a:r>
              <a:rPr>
                <a:solidFill>
                  <a:srgbClr val="031A10"/>
                </a:solidFill>
                <a:latin typeface="Newsreader"/>
                <a:ea typeface="Newsreader"/>
                <a:cs typeface="Newsreader"/>
              </a:rPr>
              <a:t>Duis aute irure dolor in reprehenderit in voluptate velit.</a:t>
            </a:r>
          </a:p>
        </p:txBody>
      </p:sp>
      <p:sp>
        <p:nvSpPr>
          <p:cNvPr id="7" name="NUM_PAGINA">
            <a:extLst>
              <a:ext uri="{FF2B5EF4-FFF2-40B4-BE49-F238E27FC236}">
                <a16:creationId xmlns:a16="http://schemas.microsoft.com/office/drawing/2014/main" id="{3B27BCEE-CA1A-7070-144D-41916A5D424C}"/>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11</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Tree>
    <p:extLst>
      <p:ext uri="{BB962C8B-B14F-4D97-AF65-F5344CB8AC3E}">
        <p14:creationId xmlns:p14="http://schemas.microsoft.com/office/powerpoint/2010/main" val="364893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17325655-85E2-4D99-9E51-0E1AABD52BC8}"/>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PRÁTICA</a:t>
            </a:r>
          </a:p>
        </p:txBody>
      </p:sp>
      <p:sp>
        <p:nvSpPr>
          <p:cNvPr id="3" name="TITULO">
            <a:extLst>
              <a:ext uri="{FF2B5EF4-FFF2-40B4-BE49-F238E27FC236}">
                <a16:creationId xmlns:a16="http://schemas.microsoft.com/office/drawing/2014/main" id="{2187EC51-21F4-4C4E-931E-31F031630E9F}"/>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Imagem à esquerda, texto à direita</a:t>
            </a:r>
          </a:p>
        </p:txBody>
      </p:sp>
      <p:sp>
        <p:nvSpPr>
          <p:cNvPr id="4" name="CORPO">
            <a:extLst>
              <a:ext uri="{FF2B5EF4-FFF2-40B4-BE49-F238E27FC236}">
                <a16:creationId xmlns:a16="http://schemas.microsoft.com/office/drawing/2014/main" id="{5ED8D9E4-E964-407D-BA54-C72A62263ED6}"/>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p>
            <a:r>
              <a:rPr b="0" spc="-100">
                <a:solidFill>
                  <a:srgbClr val="167B52"/>
                </a:solidFill>
              </a:rPr>
              <a:t>Substitua a imagem clicando no espaço reservado</a:t>
            </a:r>
          </a:p>
        </p:txBody>
      </p:sp>
      <p:sp>
        <p:nvSpPr>
          <p:cNvPr id="6" name="CORPO_2">
            <a:extLst>
              <a:ext uri="{FF2B5EF4-FFF2-40B4-BE49-F238E27FC236}">
                <a16:creationId xmlns:a16="http://schemas.microsoft.com/office/drawing/2014/main" id="{BAA75568-6C06-44E8-8336-D55BA731B851}"/>
              </a:ext>
            </a:extLst>
          </p:cNvPr>
          <p:cNvSpPr>
            <a:spLocks noGrp="1"/>
          </p:cNvSpPr>
          <p:nvPr>
            <p:ph type="body" idx="105" hasCustomPrompt="1"/>
          </p:nvPr>
        </p:nvSpPr>
        <p:spPr>
          <a:xfrm>
            <a:off x="6400800" y="1897380"/>
            <a:ext cx="5242255" cy="4096512"/>
          </a:xfrm>
          <a:prstGeom prst="rect">
            <a:avLst/>
          </a:prstGeom>
          <a:noFill/>
        </p:spPr>
        <p:txBody>
          <a:bodyPr wrap="square" lIns="0" tIns="0" rIns="0" bIns="0" anchor="t">
            <a:noAutofit/>
          </a:bodyPr>
          <a:lstStyle/>
          <a:p>
            <a:r>
              <a:rPr>
                <a:solidFill>
                  <a:srgbClr val="031A10"/>
                </a:solidFill>
                <a:latin typeface="Newsreader"/>
                <a:ea typeface="Newsreader"/>
                <a:cs typeface="Newsreader"/>
              </a:rPr>
              <a:t>Use este espaço para desenvolver a mensagem principal com contexto, evidências e implicações para a decisão.</a:t>
            </a:r>
          </a:p>
        </p:txBody>
      </p:sp>
      <p:sp>
        <p:nvSpPr>
          <p:cNvPr id="8" name="NUM_PAGINA">
            <a:extLst>
              <a:ext uri="{FF2B5EF4-FFF2-40B4-BE49-F238E27FC236}">
                <a16:creationId xmlns:a16="http://schemas.microsoft.com/office/drawing/2014/main" id="{BF50B152-BCBB-FC96-A34B-71095B6063B5}"/>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12</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pic>
        <p:nvPicPr>
          <p:cNvPr id="24" name="Image 0"/>
          <p:cNvPicPr>
            <a:picLocks noChangeAspect="1"/>
          </p:cNvPicPr>
          <p:nvPr/>
        </p:nvPicPr>
        <p:blipFill>
          <a:blip r:embed="rId3"/>
          <a:srcRect l="13135" r="13135"/>
          <a:stretch>
            <a:fillRect/>
          </a:stretch>
        </p:blipFill>
        <p:spPr>
          <a:xfrm>
            <a:off x="548640" y="1897380"/>
            <a:ext cx="5486400" cy="4187952"/>
          </a:xfrm>
          <a:prstGeom prst="rect">
            <a:avLst/>
          </a:prstGeom>
        </p:spPr>
      </p:pic>
    </p:spTree>
    <p:extLst>
      <p:ext uri="{BB962C8B-B14F-4D97-AF65-F5344CB8AC3E}">
        <p14:creationId xmlns:p14="http://schemas.microsoft.com/office/powerpoint/2010/main" val="101782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8D014574-82C1-4B84-B5AE-F5CB544B7CF0}"/>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PRÁTICA</a:t>
            </a:r>
          </a:p>
        </p:txBody>
      </p:sp>
      <p:sp>
        <p:nvSpPr>
          <p:cNvPr id="3" name="TITULO">
            <a:extLst>
              <a:ext uri="{FF2B5EF4-FFF2-40B4-BE49-F238E27FC236}">
                <a16:creationId xmlns:a16="http://schemas.microsoft.com/office/drawing/2014/main" id="{E9B739DE-218B-497A-84CA-72434F3CF16B}"/>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Processo em quatro passos</a:t>
            </a:r>
          </a:p>
        </p:txBody>
      </p:sp>
      <p:sp>
        <p:nvSpPr>
          <p:cNvPr id="23" name="NUM_PAGINA">
            <a:extLst>
              <a:ext uri="{FF2B5EF4-FFF2-40B4-BE49-F238E27FC236}">
                <a16:creationId xmlns:a16="http://schemas.microsoft.com/office/drawing/2014/main" id="{00E2C1C2-0F10-5DE3-DD70-5FC37BDC7289}"/>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13</a:t>
            </a:r>
          </a:p>
        </p:txBody>
      </p:sp>
      <p:sp>
        <p:nvSpPr>
          <p:cNvPr id="22"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
        <p:nvSpPr>
          <p:cNvPr id="4" name="Shape 2">
            <a:extLst>
              <a:ext uri="{FF2B5EF4-FFF2-40B4-BE49-F238E27FC236}">
                <a16:creationId xmlns:a16="http://schemas.microsoft.com/office/drawing/2014/main" id="{834991D1-6796-4C93-8167-BF5F7F99EDA7}"/>
              </a:ext>
            </a:extLst>
          </p:cNvPr>
          <p:cNvSpPr>
            <a:spLocks noGrp="1"/>
          </p:cNvSpPr>
          <p:nvPr/>
        </p:nvSpPr>
        <p:spPr>
          <a:xfrm>
            <a:off x="832104" y="2316757"/>
            <a:ext cx="8503920" cy="0"/>
          </a:xfrm>
          <a:prstGeom prst="line">
            <a:avLst/>
          </a:prstGeom>
          <a:noFill/>
          <a:ln w="25400">
            <a:solidFill>
              <a:srgbClr val="F2FFF7"/>
            </a:solidFill>
            <a:prstDash val="solid"/>
          </a:ln>
        </p:spPr>
        <p:txBody>
          <a:bodyPr wrap="square" lIns="0" tIns="0" rIns="0" bIns="0">
            <a:noAutofit/>
          </a:bodyPr>
          <a:lstStyle/>
          <a:p>
            <a:pPr marL="0" indent="0">
              <a:buNone/>
            </a:pPr>
            <a:endParaRPr>
              <a:solidFill>
                <a:srgbClr val="F2FFF7"/>
              </a:solidFill>
            </a:endParaRPr>
          </a:p>
        </p:txBody>
      </p:sp>
      <p:sp>
        <p:nvSpPr>
          <p:cNvPr id="5" name="Shape 3">
            <a:extLst>
              <a:ext uri="{FF2B5EF4-FFF2-40B4-BE49-F238E27FC236}">
                <a16:creationId xmlns:a16="http://schemas.microsoft.com/office/drawing/2014/main" id="{404DC494-8E99-4557-9B36-28A2FFF4E52F}"/>
              </a:ext>
            </a:extLst>
          </p:cNvPr>
          <p:cNvSpPr>
            <a:spLocks noGrp="1"/>
          </p:cNvSpPr>
          <p:nvPr/>
        </p:nvSpPr>
        <p:spPr>
          <a:xfrm>
            <a:off x="548640" y="2033293"/>
            <a:ext cx="566928" cy="566928"/>
          </a:xfrm>
          <a:prstGeom prst="ellipse">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6" name="Text 4">
            <a:extLst>
              <a:ext uri="{FF2B5EF4-FFF2-40B4-BE49-F238E27FC236}">
                <a16:creationId xmlns:a16="http://schemas.microsoft.com/office/drawing/2014/main" id="{9EA53529-6CC8-41C4-9361-5B9EEC90B520}"/>
              </a:ext>
            </a:extLst>
          </p:cNvPr>
          <p:cNvSpPr>
            <a:spLocks noGrp="1"/>
          </p:cNvSpPr>
          <p:nvPr/>
        </p:nvSpPr>
        <p:spPr>
          <a:xfrm>
            <a:off x="548640" y="2033293"/>
            <a:ext cx="566928" cy="566928"/>
          </a:xfrm>
          <a:prstGeom prst="rect">
            <a:avLst/>
          </a:prstGeom>
          <a:noFill/>
        </p:spPr>
        <p:txBody>
          <a:bodyPr wrap="square" lIns="0" tIns="0" rIns="0" bIns="0" anchor="ctr">
            <a:noAutofit/>
          </a:bodyPr>
          <a:lstStyle/>
          <a:p>
            <a:pPr marL="0" indent="0" algn="ctr">
              <a:buNone/>
            </a:pPr>
            <a:r>
              <a:rPr sz="2000" b="1">
                <a:solidFill>
                  <a:srgbClr val="F2FFF7"/>
                </a:solidFill>
                <a:latin typeface="Source Sans 3"/>
                <a:ea typeface="Source Sans 3"/>
                <a:cs typeface="Source Sans 3"/>
              </a:rPr>
              <a:t>1</a:t>
            </a:r>
          </a:p>
        </p:txBody>
      </p:sp>
      <p:sp>
        <p:nvSpPr>
          <p:cNvPr id="7" name="Text 5">
            <a:extLst>
              <a:ext uri="{FF2B5EF4-FFF2-40B4-BE49-F238E27FC236}">
                <a16:creationId xmlns:a16="http://schemas.microsoft.com/office/drawing/2014/main" id="{49BAD84E-F9AE-4844-B5E8-8C2770A1471F}"/>
              </a:ext>
            </a:extLst>
          </p:cNvPr>
          <p:cNvSpPr>
            <a:spLocks noGrp="1"/>
          </p:cNvSpPr>
          <p:nvPr/>
        </p:nvSpPr>
        <p:spPr>
          <a:xfrm>
            <a:off x="548640" y="2907792"/>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1</a:t>
            </a:r>
          </a:p>
        </p:txBody>
      </p:sp>
      <p:sp>
        <p:nvSpPr>
          <p:cNvPr id="8" name="Text 6">
            <a:extLst>
              <a:ext uri="{FF2B5EF4-FFF2-40B4-BE49-F238E27FC236}">
                <a16:creationId xmlns:a16="http://schemas.microsoft.com/office/drawing/2014/main" id="{F66B9506-86ED-4387-8ADB-F20F6B1BDF21}"/>
              </a:ext>
            </a:extLst>
          </p:cNvPr>
          <p:cNvSpPr>
            <a:spLocks noGrp="1"/>
          </p:cNvSpPr>
          <p:nvPr/>
        </p:nvSpPr>
        <p:spPr>
          <a:xfrm>
            <a:off x="548640" y="3273552"/>
            <a:ext cx="2587752" cy="1005840"/>
          </a:xfrm>
          <a:prstGeom prst="rect">
            <a:avLst/>
          </a:prstGeom>
          <a:noFill/>
        </p:spPr>
        <p:txBody>
          <a:bodyPr wrap="square" lIns="0" tIns="0" rIns="0" bIns="0" anchor="ctr">
            <a:noAutofit/>
          </a:bodyPr>
          <a:lstStyle/>
          <a:p>
            <a:pPr marL="0" indent="0">
              <a:lnSpc>
                <a:spcPct val="100000"/>
              </a:lnSpc>
              <a:spcAft>
                <a:spcPts val="600"/>
              </a:spcAft>
              <a:buNone/>
            </a:pPr>
            <a:r>
              <a:rPr sz="1600">
                <a:solidFill>
                  <a:srgbClr val="031A10"/>
                </a:solidFill>
                <a:latin typeface="Source Sans 3"/>
                <a:ea typeface="Source Sans 3"/>
                <a:cs typeface="Source Sans 3"/>
              </a:rPr>
              <a:t>Mensagem de exemplo para orientar o conteúdo</a:t>
            </a:r>
          </a:p>
        </p:txBody>
      </p:sp>
      <p:sp>
        <p:nvSpPr>
          <p:cNvPr id="9" name="Shape 7">
            <a:extLst>
              <a:ext uri="{FF2B5EF4-FFF2-40B4-BE49-F238E27FC236}">
                <a16:creationId xmlns:a16="http://schemas.microsoft.com/office/drawing/2014/main" id="{21D42335-48E9-4648-9E92-90CAB2D1F857}"/>
              </a:ext>
            </a:extLst>
          </p:cNvPr>
          <p:cNvSpPr>
            <a:spLocks noGrp="1"/>
          </p:cNvSpPr>
          <p:nvPr/>
        </p:nvSpPr>
        <p:spPr>
          <a:xfrm>
            <a:off x="3383280" y="2033293"/>
            <a:ext cx="566928" cy="566928"/>
          </a:xfrm>
          <a:prstGeom prst="ellipse">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10" name="Text 8">
            <a:extLst>
              <a:ext uri="{FF2B5EF4-FFF2-40B4-BE49-F238E27FC236}">
                <a16:creationId xmlns:a16="http://schemas.microsoft.com/office/drawing/2014/main" id="{16847FD9-CA90-4AFC-9D0A-1427B9304522}"/>
              </a:ext>
            </a:extLst>
          </p:cNvPr>
          <p:cNvSpPr>
            <a:spLocks noGrp="1"/>
          </p:cNvSpPr>
          <p:nvPr/>
        </p:nvSpPr>
        <p:spPr>
          <a:xfrm>
            <a:off x="3383280" y="2033293"/>
            <a:ext cx="566928" cy="566928"/>
          </a:xfrm>
          <a:prstGeom prst="rect">
            <a:avLst/>
          </a:prstGeom>
          <a:noFill/>
        </p:spPr>
        <p:txBody>
          <a:bodyPr wrap="square" lIns="0" tIns="0" rIns="0" bIns="0" anchor="ctr">
            <a:noAutofit/>
          </a:bodyPr>
          <a:lstStyle/>
          <a:p>
            <a:pPr marL="0" indent="0" algn="ctr">
              <a:buNone/>
            </a:pPr>
            <a:r>
              <a:rPr sz="2000" b="1">
                <a:solidFill>
                  <a:srgbClr val="F2FFF7"/>
                </a:solidFill>
                <a:latin typeface="Source Sans 3"/>
                <a:ea typeface="Source Sans 3"/>
                <a:cs typeface="Source Sans 3"/>
              </a:rPr>
              <a:t>2</a:t>
            </a:r>
          </a:p>
        </p:txBody>
      </p:sp>
      <p:sp>
        <p:nvSpPr>
          <p:cNvPr id="11" name="Text 9">
            <a:extLst>
              <a:ext uri="{FF2B5EF4-FFF2-40B4-BE49-F238E27FC236}">
                <a16:creationId xmlns:a16="http://schemas.microsoft.com/office/drawing/2014/main" id="{D0DBA8A8-5CA4-4474-9DEC-5134A90911BC}"/>
              </a:ext>
            </a:extLst>
          </p:cNvPr>
          <p:cNvSpPr>
            <a:spLocks noGrp="1"/>
          </p:cNvSpPr>
          <p:nvPr/>
        </p:nvSpPr>
        <p:spPr>
          <a:xfrm>
            <a:off x="3383280" y="2907792"/>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2</a:t>
            </a:r>
          </a:p>
        </p:txBody>
      </p:sp>
      <p:sp>
        <p:nvSpPr>
          <p:cNvPr id="12" name="Text 10">
            <a:extLst>
              <a:ext uri="{FF2B5EF4-FFF2-40B4-BE49-F238E27FC236}">
                <a16:creationId xmlns:a16="http://schemas.microsoft.com/office/drawing/2014/main" id="{71829884-D3AB-41D1-A3BF-CA6496E910A8}"/>
              </a:ext>
            </a:extLst>
          </p:cNvPr>
          <p:cNvSpPr>
            <a:spLocks noGrp="1"/>
          </p:cNvSpPr>
          <p:nvPr/>
        </p:nvSpPr>
        <p:spPr>
          <a:xfrm>
            <a:off x="3383280" y="3035808"/>
            <a:ext cx="2587752" cy="1005840"/>
          </a:xfrm>
          <a:prstGeom prst="rect">
            <a:avLst/>
          </a:prstGeom>
          <a:noFill/>
        </p:spPr>
        <p:txBody>
          <a:bodyPr wrap="square" lIns="0" tIns="0" rIns="0" bIns="0" anchor="ctr">
            <a:noAutofit/>
          </a:bodyPr>
          <a:lstStyle/>
          <a:p>
            <a:pPr marL="0" indent="0">
              <a:lnSpc>
                <a:spcPct val="100000"/>
              </a:lnSpc>
              <a:spcAft>
                <a:spcPts val="600"/>
              </a:spcAft>
              <a:buNone/>
            </a:pPr>
            <a:r>
              <a:rPr sz="1600">
                <a:solidFill>
                  <a:srgbClr val="031A10"/>
                </a:solidFill>
                <a:latin typeface="Source Sans 3"/>
                <a:ea typeface="Source Sans 3"/>
                <a:cs typeface="Source Sans 3"/>
              </a:rPr>
              <a:t>Adipiscing elit, vivamus tincidunt mauris.</a:t>
            </a:r>
          </a:p>
        </p:txBody>
      </p:sp>
      <p:sp>
        <p:nvSpPr>
          <p:cNvPr id="13" name="Shape 11">
            <a:extLst>
              <a:ext uri="{FF2B5EF4-FFF2-40B4-BE49-F238E27FC236}">
                <a16:creationId xmlns:a16="http://schemas.microsoft.com/office/drawing/2014/main" id="{8556038B-E53C-4AB8-BA04-C4EBF7C26665}"/>
              </a:ext>
            </a:extLst>
          </p:cNvPr>
          <p:cNvSpPr>
            <a:spLocks noGrp="1"/>
          </p:cNvSpPr>
          <p:nvPr/>
        </p:nvSpPr>
        <p:spPr>
          <a:xfrm>
            <a:off x="6217920" y="2033293"/>
            <a:ext cx="566928" cy="566928"/>
          </a:xfrm>
          <a:prstGeom prst="ellipse">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14" name="Text 12">
            <a:extLst>
              <a:ext uri="{FF2B5EF4-FFF2-40B4-BE49-F238E27FC236}">
                <a16:creationId xmlns:a16="http://schemas.microsoft.com/office/drawing/2014/main" id="{239DB412-CFCC-45F2-AE2A-0D51956FF7B4}"/>
              </a:ext>
            </a:extLst>
          </p:cNvPr>
          <p:cNvSpPr>
            <a:spLocks noGrp="1"/>
          </p:cNvSpPr>
          <p:nvPr/>
        </p:nvSpPr>
        <p:spPr>
          <a:xfrm>
            <a:off x="6217920" y="2033293"/>
            <a:ext cx="566928" cy="566928"/>
          </a:xfrm>
          <a:prstGeom prst="rect">
            <a:avLst/>
          </a:prstGeom>
          <a:noFill/>
        </p:spPr>
        <p:txBody>
          <a:bodyPr wrap="square" lIns="0" tIns="0" rIns="0" bIns="0" anchor="ctr">
            <a:noAutofit/>
          </a:bodyPr>
          <a:lstStyle/>
          <a:p>
            <a:pPr marL="0" indent="0" algn="ctr">
              <a:buNone/>
            </a:pPr>
            <a:r>
              <a:rPr sz="2000" b="1">
                <a:solidFill>
                  <a:srgbClr val="F2FFF7"/>
                </a:solidFill>
                <a:latin typeface="Source Sans 3"/>
                <a:ea typeface="Source Sans 3"/>
                <a:cs typeface="Source Sans 3"/>
              </a:rPr>
              <a:t>3</a:t>
            </a:r>
          </a:p>
        </p:txBody>
      </p:sp>
      <p:sp>
        <p:nvSpPr>
          <p:cNvPr id="15" name="Text 13">
            <a:extLst>
              <a:ext uri="{FF2B5EF4-FFF2-40B4-BE49-F238E27FC236}">
                <a16:creationId xmlns:a16="http://schemas.microsoft.com/office/drawing/2014/main" id="{925991E5-7F0E-4782-BA70-A68886117EFF}"/>
              </a:ext>
            </a:extLst>
          </p:cNvPr>
          <p:cNvSpPr>
            <a:spLocks noGrp="1"/>
          </p:cNvSpPr>
          <p:nvPr/>
        </p:nvSpPr>
        <p:spPr>
          <a:xfrm>
            <a:off x="621792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3</a:t>
            </a:r>
          </a:p>
        </p:txBody>
      </p:sp>
      <p:sp>
        <p:nvSpPr>
          <p:cNvPr id="16" name="Text 14">
            <a:extLst>
              <a:ext uri="{FF2B5EF4-FFF2-40B4-BE49-F238E27FC236}">
                <a16:creationId xmlns:a16="http://schemas.microsoft.com/office/drawing/2014/main" id="{F2BD0CEE-0646-4DD4-A2D3-E2F3B5706ED3}"/>
              </a:ext>
            </a:extLst>
          </p:cNvPr>
          <p:cNvSpPr>
            <a:spLocks noGrp="1"/>
          </p:cNvSpPr>
          <p:nvPr/>
        </p:nvSpPr>
        <p:spPr>
          <a:xfrm>
            <a:off x="6217920" y="3035808"/>
            <a:ext cx="2587752" cy="1005840"/>
          </a:xfrm>
          <a:prstGeom prst="rect">
            <a:avLst/>
          </a:prstGeom>
          <a:noFill/>
        </p:spPr>
        <p:txBody>
          <a:bodyPr wrap="square" lIns="0" tIns="0" rIns="0" bIns="0" anchor="ctr">
            <a:noAutofit/>
          </a:bodyPr>
          <a:lstStyle/>
          <a:p>
            <a:pPr marL="0" indent="0">
              <a:lnSpc>
                <a:spcPct val="100000"/>
              </a:lnSpc>
              <a:spcAft>
                <a:spcPts val="600"/>
              </a:spcAft>
              <a:buNone/>
            </a:pPr>
            <a:r>
              <a:rPr sz="1600">
                <a:solidFill>
                  <a:srgbClr val="031A10"/>
                </a:solidFill>
                <a:latin typeface="Source Sans 3"/>
                <a:ea typeface="Source Sans 3"/>
                <a:cs typeface="Source Sans 3"/>
              </a:rPr>
              <a:t>Sed do eiusmod tempor incididunt ut labore.</a:t>
            </a:r>
          </a:p>
        </p:txBody>
      </p:sp>
      <p:sp>
        <p:nvSpPr>
          <p:cNvPr id="17" name="Shape 15">
            <a:extLst>
              <a:ext uri="{FF2B5EF4-FFF2-40B4-BE49-F238E27FC236}">
                <a16:creationId xmlns:a16="http://schemas.microsoft.com/office/drawing/2014/main" id="{53E28161-D49A-4883-8860-ED71A3138E43}"/>
              </a:ext>
            </a:extLst>
          </p:cNvPr>
          <p:cNvSpPr>
            <a:spLocks noGrp="1"/>
          </p:cNvSpPr>
          <p:nvPr/>
        </p:nvSpPr>
        <p:spPr>
          <a:xfrm>
            <a:off x="9052560" y="2033293"/>
            <a:ext cx="566928" cy="566928"/>
          </a:xfrm>
          <a:prstGeom prst="ellipse">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18" name="Text 16">
            <a:extLst>
              <a:ext uri="{FF2B5EF4-FFF2-40B4-BE49-F238E27FC236}">
                <a16:creationId xmlns:a16="http://schemas.microsoft.com/office/drawing/2014/main" id="{9799D0A7-DE33-4D7D-8EA7-35B7C755E316}"/>
              </a:ext>
            </a:extLst>
          </p:cNvPr>
          <p:cNvSpPr>
            <a:spLocks noGrp="1"/>
          </p:cNvSpPr>
          <p:nvPr/>
        </p:nvSpPr>
        <p:spPr>
          <a:xfrm>
            <a:off x="9052560" y="2033293"/>
            <a:ext cx="566928" cy="566928"/>
          </a:xfrm>
          <a:prstGeom prst="rect">
            <a:avLst/>
          </a:prstGeom>
          <a:noFill/>
        </p:spPr>
        <p:txBody>
          <a:bodyPr wrap="square" lIns="0" tIns="0" rIns="0" bIns="0" anchor="ctr">
            <a:noAutofit/>
          </a:bodyPr>
          <a:lstStyle/>
          <a:p>
            <a:pPr marL="0" indent="0" algn="ctr">
              <a:buNone/>
            </a:pPr>
            <a:r>
              <a:rPr sz="2000" b="1">
                <a:solidFill>
                  <a:srgbClr val="F2FFF7"/>
                </a:solidFill>
                <a:latin typeface="Source Sans 3"/>
                <a:ea typeface="Source Sans 3"/>
                <a:cs typeface="Source Sans 3"/>
              </a:rPr>
              <a:t>4</a:t>
            </a:r>
          </a:p>
        </p:txBody>
      </p:sp>
      <p:sp>
        <p:nvSpPr>
          <p:cNvPr id="19" name="Text 17">
            <a:extLst>
              <a:ext uri="{FF2B5EF4-FFF2-40B4-BE49-F238E27FC236}">
                <a16:creationId xmlns:a16="http://schemas.microsoft.com/office/drawing/2014/main" id="{D56F8B4A-D18A-417F-9EBD-383DEF024B2B}"/>
              </a:ext>
            </a:extLst>
          </p:cNvPr>
          <p:cNvSpPr>
            <a:spLocks noGrp="1"/>
          </p:cNvSpPr>
          <p:nvPr/>
        </p:nvSpPr>
        <p:spPr>
          <a:xfrm>
            <a:off x="905256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4</a:t>
            </a:r>
          </a:p>
        </p:txBody>
      </p:sp>
      <p:sp>
        <p:nvSpPr>
          <p:cNvPr id="20" name="Text 18">
            <a:extLst>
              <a:ext uri="{FF2B5EF4-FFF2-40B4-BE49-F238E27FC236}">
                <a16:creationId xmlns:a16="http://schemas.microsoft.com/office/drawing/2014/main" id="{6DA1C9A7-8016-4D9C-983A-01746F6D3A92}"/>
              </a:ext>
            </a:extLst>
          </p:cNvPr>
          <p:cNvSpPr>
            <a:spLocks noGrp="1"/>
          </p:cNvSpPr>
          <p:nvPr/>
        </p:nvSpPr>
        <p:spPr>
          <a:xfrm>
            <a:off x="9052560" y="3035808"/>
            <a:ext cx="2587752" cy="1005840"/>
          </a:xfrm>
          <a:prstGeom prst="rect">
            <a:avLst/>
          </a:prstGeom>
          <a:noFill/>
        </p:spPr>
        <p:txBody>
          <a:bodyPr wrap="square" lIns="0" tIns="0" rIns="0" bIns="0" anchor="ctr">
            <a:noAutofit/>
          </a:bodyPr>
          <a:lstStyle/>
          <a:p>
            <a:pPr marL="0" indent="0">
              <a:lnSpc>
                <a:spcPct val="122000"/>
              </a:lnSpc>
              <a:buNone/>
            </a:pPr>
            <a:r>
              <a:rPr sz="1600">
                <a:solidFill>
                  <a:srgbClr val="031A10"/>
                </a:solidFill>
                <a:latin typeface="Source Sans 3"/>
                <a:ea typeface="Source Sans 3"/>
                <a:cs typeface="Source Sans 3"/>
              </a:rPr>
              <a:t>Ut enim ad minim veniam, quis nostrud.</a:t>
            </a:r>
          </a:p>
        </p:txBody>
      </p:sp>
      <p:sp>
        <p:nvSpPr>
          <p:cNvPr id="21" name="Text 19">
            <a:extLst>
              <a:ext uri="{FF2B5EF4-FFF2-40B4-BE49-F238E27FC236}">
                <a16:creationId xmlns:a16="http://schemas.microsoft.com/office/drawing/2014/main" id="{C07DFCA1-A66C-4D8F-8D9A-D05186873AB7}"/>
              </a:ext>
            </a:extLst>
          </p:cNvPr>
          <p:cNvSpPr>
            <a:spLocks noGrp="1"/>
          </p:cNvSpPr>
          <p:nvPr/>
        </p:nvSpPr>
        <p:spPr>
          <a:xfrm>
            <a:off x="548640" y="4663440"/>
            <a:ext cx="11094415" cy="365760"/>
          </a:xfrm>
          <a:prstGeom prst="rect">
            <a:avLst/>
          </a:prstGeom>
          <a:noFill/>
        </p:spPr>
        <p:txBody>
          <a:bodyPr wrap="square" lIns="0" tIns="0" rIns="0" bIns="0" anchor="ctr">
            <a:noAutofit/>
          </a:bodyPr>
          <a:lstStyle/>
          <a:p>
            <a:pPr marL="0" indent="0">
              <a:lnSpc>
                <a:spcPct val="100000"/>
              </a:lnSpc>
              <a:spcAft>
                <a:spcPts val="600"/>
              </a:spcAft>
              <a:buNone/>
            </a:pPr>
            <a:r>
              <a:rPr sz="1600">
                <a:solidFill>
                  <a:srgbClr val="031A10"/>
                </a:solidFill>
                <a:latin typeface="Newsreader"/>
                <a:ea typeface="Newsreader"/>
                <a:cs typeface="Newsreader"/>
              </a:rPr>
              <a:t>Monte a linha do tempo duplicando um conjunto (círculo + número + título + texto) e movendo na horizontal.</a:t>
            </a:r>
          </a:p>
        </p:txBody>
      </p:sp>
    </p:spTree>
    <p:extLst>
      <p:ext uri="{BB962C8B-B14F-4D97-AF65-F5344CB8AC3E}">
        <p14:creationId xmlns:p14="http://schemas.microsoft.com/office/powerpoint/2010/main" val="1050617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KICKER">
            <a:extLst>
              <a:ext uri="{FF2B5EF4-FFF2-40B4-BE49-F238E27FC236}">
                <a16:creationId xmlns:a16="http://schemas.microsoft.com/office/drawing/2014/main" id="{3A0DEADB-EAD6-458A-B1FE-0516A61B24F4}"/>
              </a:ext>
            </a:extLst>
          </p:cNvPr>
          <p:cNvSpPr>
            <a:spLocks noGrp="1"/>
          </p:cNvSpPr>
          <p:nvPr>
            <p:ph type="body" idx="100"/>
          </p:nvPr>
        </p:nvSpPr>
        <p:spPr>
          <a:xfrm>
            <a:off x="548640" y="384048"/>
            <a:ext cx="7315200" cy="219456"/>
          </a:xfrm>
        </p:spPr>
        <p:txBody>
          <a:bodyPr wrap="square" lIns="0" tIns="0" rIns="0" bIns="0">
            <a:noAutofit/>
          </a:bodyPr>
          <a:lstStyle/>
          <a:p>
            <a:r>
              <a:rPr>
                <a:solidFill>
                  <a:srgbClr val="031A10"/>
                </a:solidFill>
              </a:rPr>
              <a:t>DADOS</a:t>
            </a:r>
          </a:p>
        </p:txBody>
      </p:sp>
      <p:sp>
        <p:nvSpPr>
          <p:cNvPr id="41" name="TITULO">
            <a:extLst>
              <a:ext uri="{FF2B5EF4-FFF2-40B4-BE49-F238E27FC236}">
                <a16:creationId xmlns:a16="http://schemas.microsoft.com/office/drawing/2014/main" id="{7D237BBB-36C7-4B5D-89CD-1B4E353F6C6E}"/>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031A10"/>
                </a:solidFill>
              </a:rPr>
              <a:t>O número que muda a conversa</a:t>
            </a:r>
          </a:p>
        </p:txBody>
      </p:sp>
      <p:sp>
        <p:nvSpPr>
          <p:cNvPr id="42" name="CORPO">
            <a:extLst>
              <a:ext uri="{FF2B5EF4-FFF2-40B4-BE49-F238E27FC236}">
                <a16:creationId xmlns:a16="http://schemas.microsoft.com/office/drawing/2014/main" id="{137C2268-4C1E-42CC-B8E3-9E6F3B03C354}"/>
              </a:ext>
            </a:extLst>
          </p:cNvPr>
          <p:cNvSpPr>
            <a:spLocks noGrp="1"/>
          </p:cNvSpPr>
          <p:nvPr>
            <p:ph type="body" idx="102"/>
          </p:nvPr>
        </p:nvSpPr>
        <p:spPr>
          <a:xfrm>
            <a:off x="548640" y="1243584"/>
            <a:ext cx="11094415" cy="530352"/>
          </a:xfrm>
        </p:spPr>
        <p:txBody>
          <a:bodyPr wrap="square" lIns="0" tIns="0" rIns="0" bIns="0">
            <a:noAutofit/>
          </a:bodyPr>
          <a:lstStyle/>
          <a:p>
            <a:r>
              <a:rPr b="0" spc="-100">
                <a:solidFill>
                  <a:srgbClr val="167B52"/>
                </a:solidFill>
              </a:rPr>
              <a:t>Um dado só, grande, com a leitura logo abaixo</a:t>
            </a:r>
          </a:p>
        </p:txBody>
      </p:sp>
      <p:sp>
        <p:nvSpPr>
          <p:cNvPr id="22" name="NUM_PAGINA">
            <a:extLst>
              <a:ext uri="{FF2B5EF4-FFF2-40B4-BE49-F238E27FC236}">
                <a16:creationId xmlns:a16="http://schemas.microsoft.com/office/drawing/2014/main" id="{F9C78D89-6589-3B81-CFD5-F1D7369373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14</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
        <p:nvSpPr>
          <p:cNvPr id="51" name="T51">
            <a:extLst>
              <a:ext uri="{FF2B5EF4-FFF2-40B4-BE49-F238E27FC236}">
                <a16:creationId xmlns:a16="http://schemas.microsoft.com/office/drawing/2014/main" id="{A6F5FDB5-FA1A-4AE1-AE02-4D8CC2881DD3}"/>
              </a:ext>
            </a:extLst>
          </p:cNvPr>
          <p:cNvSpPr>
            <a:spLocks noGrp="1"/>
          </p:cNvSpPr>
          <p:nvPr/>
        </p:nvSpPr>
        <p:spPr>
          <a:xfrm>
            <a:off x="548640" y="2048256"/>
            <a:ext cx="5486400" cy="1234440"/>
          </a:xfrm>
          <a:prstGeom prst="rect">
            <a:avLst/>
          </a:prstGeom>
          <a:noFill/>
        </p:spPr>
        <p:txBody>
          <a:bodyPr wrap="square" lIns="0" tIns="0" rIns="0" bIns="0" anchor="t">
            <a:noAutofit/>
          </a:bodyPr>
          <a:lstStyle/>
          <a:p>
            <a:pPr marL="0" indent="0" algn="l">
              <a:lnSpc>
                <a:spcPct val="85000"/>
              </a:lnSpc>
              <a:spcBef>
                <a:spcPts val="0"/>
              </a:spcBef>
              <a:spcAft>
                <a:spcPts val="0"/>
              </a:spcAft>
              <a:buNone/>
            </a:pPr>
            <a:r>
              <a:rPr sz="9600" b="1">
                <a:solidFill>
                  <a:srgbClr val="031A10"/>
                </a:solidFill>
                <a:latin typeface="Bricolage Grotesque"/>
                <a:ea typeface="Bricolage Grotesque"/>
                <a:cs typeface="Bricolage Grotesque"/>
              </a:rPr>
              <a:t>158 mil</a:t>
            </a:r>
          </a:p>
        </p:txBody>
      </p:sp>
      <p:sp>
        <p:nvSpPr>
          <p:cNvPr id="52" name="T52">
            <a:extLst>
              <a:ext uri="{FF2B5EF4-FFF2-40B4-BE49-F238E27FC236}">
                <a16:creationId xmlns:a16="http://schemas.microsoft.com/office/drawing/2014/main" id="{67C2C240-A68E-4CDE-A422-331438FDBEF2}"/>
              </a:ext>
            </a:extLst>
          </p:cNvPr>
          <p:cNvSpPr>
            <a:spLocks noGrp="1"/>
          </p:cNvSpPr>
          <p:nvPr/>
        </p:nvSpPr>
        <p:spPr>
          <a:xfrm>
            <a:off x="548640" y="3346704"/>
            <a:ext cx="5486400"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0" i="1" spc="-100">
                <a:solidFill>
                  <a:srgbClr val="167B52"/>
                </a:solidFill>
                <a:latin typeface="Source Sans 3"/>
                <a:ea typeface="Source Sans 3"/>
                <a:cs typeface="Source Sans 3"/>
              </a:rPr>
              <a:t>seguidores no canal próprio</a:t>
            </a:r>
          </a:p>
        </p:txBody>
      </p:sp>
      <p:sp>
        <p:nvSpPr>
          <p:cNvPr id="53" name="T53">
            <a:extLst>
              <a:ext uri="{FF2B5EF4-FFF2-40B4-BE49-F238E27FC236}">
                <a16:creationId xmlns:a16="http://schemas.microsoft.com/office/drawing/2014/main" id="{2D1418A0-E717-442C-8EB5-3AE8D488F586}"/>
              </a:ext>
            </a:extLst>
          </p:cNvPr>
          <p:cNvSpPr>
            <a:spLocks noGrp="1"/>
          </p:cNvSpPr>
          <p:nvPr/>
        </p:nvSpPr>
        <p:spPr>
          <a:xfrm>
            <a:off x="548640" y="3922776"/>
            <a:ext cx="5486400" cy="2011680"/>
          </a:xfrm>
          <a:prstGeom prst="rect">
            <a:avLst/>
          </a:prstGeom>
          <a:noFill/>
        </p:spPr>
        <p:txBody>
          <a:bodyPr wrap="square" lIns="0" tIns="0" rIns="0" bIns="0" anchor="t">
            <a:noAutofit/>
          </a:bodyPr>
          <a:lstStyle/>
          <a:p>
            <a:pPr marL="0" indent="0" algn="l">
              <a:lnSpc>
                <a:spcPct val="110000"/>
              </a:lnSpc>
              <a:spcBef>
                <a:spcPts val="0"/>
              </a:spcBef>
              <a:spcAft>
                <a:spcPts val="600"/>
              </a:spcAft>
              <a:buNone/>
            </a:pPr>
            <a:r>
              <a:rPr sz="1600">
                <a:solidFill>
                  <a:srgbClr val="031A10"/>
                </a:solidFill>
                <a:latin typeface="Newsreader"/>
                <a:ea typeface="Newsreader"/>
                <a:cs typeface="Newsreader"/>
              </a:rPr>
              <a:t>É gente que já conhece a marca, confia na curadoria e acompanha toda semana. Uma parte compra. Outra nunca comprou, porque chegar é difícil.</a:t>
            </a:r>
          </a:p>
          <a:p>
            <a:pPr marL="0" indent="0" algn="l">
              <a:lnSpc>
                <a:spcPct val="110000"/>
              </a:lnSpc>
              <a:spcBef>
                <a:spcPts val="0"/>
              </a:spcBef>
              <a:spcAft>
                <a:spcPts val="0"/>
              </a:spcAft>
              <a:buNone/>
            </a:pPr>
            <a:r>
              <a:rPr sz="1600">
                <a:solidFill>
                  <a:srgbClr val="031A10"/>
                </a:solidFill>
                <a:latin typeface="Newsreader"/>
                <a:ea typeface="Newsreader"/>
                <a:cs typeface="Newsreader"/>
              </a:rPr>
              <a:t>O projeto existe para transformar essa audiência em pedido.</a:t>
            </a:r>
          </a:p>
        </p:txBody>
      </p:sp>
      <p:sp>
        <p:nvSpPr>
          <p:cNvPr id="54" name="IMG54">
            <a:extLst>
              <a:ext uri="{FF2B5EF4-FFF2-40B4-BE49-F238E27FC236}">
                <a16:creationId xmlns:a16="http://schemas.microsoft.com/office/drawing/2014/main" id="{122F6B2A-B9FD-4019-BD16-3F0D9E98A7DB}"/>
              </a:ext>
            </a:extLst>
          </p:cNvPr>
          <p:cNvSpPr>
            <a:spLocks noGrp="1"/>
          </p:cNvSpPr>
          <p:nvPr/>
        </p:nvSpPr>
        <p:spPr>
          <a:xfrm>
            <a:off x="6355080" y="2048256"/>
            <a:ext cx="5285232" cy="2971800"/>
          </a:xfrm>
          <a:prstGeom prst="rect">
            <a:avLst/>
          </a:prstGeom>
          <a:solidFill>
            <a:srgbClr val="F2FFF7"/>
          </a:solidFill>
          <a:ln w="12700">
            <a:solidFill>
              <a:srgbClr val="167B52"/>
            </a:solidFill>
            <a:prstDash val="dash"/>
          </a:ln>
        </p:spPr>
        <p:txBody>
          <a:bodyPr wrap="square" lIns="90000" tIns="90000" rIns="90000" bIns="90000" anchor="ctr">
            <a:noAutofit/>
          </a:bodyPr>
          <a:lstStyle/>
          <a:p>
            <a:pPr marL="0" indent="0" algn="ctr">
              <a:lnSpc>
                <a:spcPct val="110000"/>
              </a:lnSpc>
              <a:spcBef>
                <a:spcPts val="0"/>
              </a:spcBef>
              <a:spcAft>
                <a:spcPts val="0"/>
              </a:spcAft>
              <a:buNone/>
            </a:pPr>
            <a:r>
              <a:rPr sz="1400" b="1">
                <a:solidFill>
                  <a:srgbClr val="031A10"/>
                </a:solidFill>
                <a:latin typeface="Source Sans 3"/>
                <a:ea typeface="Source Sans 3"/>
                <a:cs typeface="Source Sans 3"/>
              </a:rPr>
              <a:t>INSERIR IMAGEM OU PEÇA DE CAMPANHA</a:t>
            </a:r>
          </a:p>
        </p:txBody>
      </p:sp>
      <p:sp>
        <p:nvSpPr>
          <p:cNvPr id="55" name="T55">
            <a:extLst>
              <a:ext uri="{FF2B5EF4-FFF2-40B4-BE49-F238E27FC236}">
                <a16:creationId xmlns:a16="http://schemas.microsoft.com/office/drawing/2014/main" id="{32739901-9F82-4103-A761-DE68E6680F2A}"/>
              </a:ext>
            </a:extLst>
          </p:cNvPr>
          <p:cNvSpPr>
            <a:spLocks noGrp="1"/>
          </p:cNvSpPr>
          <p:nvPr/>
        </p:nvSpPr>
        <p:spPr>
          <a:xfrm>
            <a:off x="6355080" y="5157216"/>
            <a:ext cx="5285232" cy="640080"/>
          </a:xfrm>
          <a:prstGeom prst="rect">
            <a:avLst/>
          </a:prstGeom>
          <a:noFill/>
        </p:spPr>
        <p:txBody>
          <a:bodyPr wrap="square" lIns="0" tIns="0" rIns="0" bIns="0" anchor="t">
            <a:noAutofit/>
          </a:bodyPr>
          <a:lstStyle/>
          <a:p>
            <a:pPr marL="0" indent="0" algn="l">
              <a:lnSpc>
                <a:spcPct val="110000"/>
              </a:lnSpc>
              <a:spcBef>
                <a:spcPts val="0"/>
              </a:spcBef>
              <a:spcAft>
                <a:spcPts val="0"/>
              </a:spcAft>
              <a:buNone/>
            </a:pPr>
            <a:r>
              <a:rPr sz="1400">
                <a:solidFill>
                  <a:srgbClr val="031A10"/>
                </a:solidFill>
                <a:latin typeface="Source Sans 3"/>
                <a:ea typeface="Source Sans 3"/>
                <a:cs typeface="Source Sans 3"/>
              </a:rPr>
              <a:t>Fonte e período do dado. Sem fonte, o número vira opinião.</a:t>
            </a:r>
          </a:p>
        </p:txBody>
      </p:sp>
    </p:spTree>
    <p:extLst>
      <p:ext uri="{BB962C8B-B14F-4D97-AF65-F5344CB8AC3E}">
        <p14:creationId xmlns:p14="http://schemas.microsoft.com/office/powerpoint/2010/main" val="3558541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300B6A-6610-44BF-B394-4D5FE8D30545}"/>
              </a:ext>
            </a:extLst>
          </p:cNvPr>
          <p:cNvSpPr>
            <a:spLocks noGrp="1"/>
          </p:cNvSpPr>
          <p:nvPr/>
        </p:nvSpPr>
        <p:spPr>
          <a:xfrm>
            <a:off x="566928" y="402336"/>
            <a:ext cx="4114800" cy="228600"/>
          </a:xfrm>
          <a:prstGeom prst="rect">
            <a:avLst/>
          </a:prstGeom>
          <a:noFill/>
        </p:spPr>
        <p:txBody>
          <a:bodyPr wrap="square" lIns="0" tIns="0" rIns="0" bIns="0">
            <a:noAutofit/>
          </a:bodyPr>
          <a:lstStyle/>
          <a:p>
            <a:pPr algn="l">
              <a:buNone/>
            </a:pPr>
            <a:r>
              <a:rPr sz="1300" b="0" i="0">
                <a:solidFill>
                  <a:srgbClr val="031A10"/>
                </a:solidFill>
                <a:latin typeface="Source Sans 3"/>
                <a:ea typeface="Source Sans 3"/>
                <a:cs typeface="Source Sans 3"/>
              </a:rPr>
              <a:t>DADOS</a:t>
            </a:r>
          </a:p>
        </p:txBody>
      </p:sp>
      <p:sp>
        <p:nvSpPr>
          <p:cNvPr id="3" name="TextBox 2">
            <a:extLst>
              <a:ext uri="{FF2B5EF4-FFF2-40B4-BE49-F238E27FC236}">
                <a16:creationId xmlns:a16="http://schemas.microsoft.com/office/drawing/2014/main" id="{69C84599-E980-48B9-864C-9DB52CDEBD9B}"/>
              </a:ext>
            </a:extLst>
          </p:cNvPr>
          <p:cNvSpPr>
            <a:spLocks noGrp="1"/>
          </p:cNvSpPr>
          <p:nvPr/>
        </p:nvSpPr>
        <p:spPr>
          <a:xfrm>
            <a:off x="566928" y="658368"/>
            <a:ext cx="10332720" cy="475488"/>
          </a:xfrm>
          <a:prstGeom prst="rect">
            <a:avLst/>
          </a:prstGeom>
          <a:noFill/>
        </p:spPr>
        <p:txBody>
          <a:bodyPr wrap="squar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Tabela padrão</a:t>
            </a:r>
          </a:p>
        </p:txBody>
      </p:sp>
      <p:sp>
        <p:nvSpPr>
          <p:cNvPr id="4" name="TextBox 3">
            <a:extLst>
              <a:ext uri="{FF2B5EF4-FFF2-40B4-BE49-F238E27FC236}">
                <a16:creationId xmlns:a16="http://schemas.microsoft.com/office/drawing/2014/main" id="{58E782E5-0D7A-437B-9A4A-29EF43BA6EF5}"/>
              </a:ext>
            </a:extLst>
          </p:cNvPr>
          <p:cNvSpPr>
            <a:spLocks noGrp="1"/>
          </p:cNvSpPr>
          <p:nvPr/>
        </p:nvSpPr>
        <p:spPr>
          <a:xfrm>
            <a:off x="566928" y="1197864"/>
            <a:ext cx="10058400" cy="292608"/>
          </a:xfrm>
          <a:prstGeom prst="rect">
            <a:avLst/>
          </a:prstGeom>
          <a:noFill/>
        </p:spPr>
        <p:txBody>
          <a:bodyPr wrap="square" lIns="0" tIns="0" rIns="0" bIns="0">
            <a:noAutofit/>
          </a:bodyPr>
          <a:lstStyle/>
          <a:p>
            <a:pPr algn="l">
              <a:lnSpc>
                <a:spcPct val="85000"/>
              </a:lnSpc>
              <a:buNone/>
            </a:pPr>
            <a:r>
              <a:rPr sz="2400" b="0" i="1">
                <a:solidFill>
                  <a:srgbClr val="167B52"/>
                </a:solidFill>
                <a:latin typeface="Source Sans 3"/>
                <a:ea typeface="Source Sans 3"/>
                <a:cs typeface="Source Sans 3"/>
              </a:rPr>
              <a:t>Cabeçalho verde profundo, texto claro, linhas alternadas e bordas internas cinza-verde</a:t>
            </a:r>
          </a:p>
        </p:txBody>
      </p:sp>
      <p:sp>
        <p:nvSpPr>
          <p:cNvPr id="5" name="Rectangle 4">
            <a:extLst>
              <a:ext uri="{FF2B5EF4-FFF2-40B4-BE49-F238E27FC236}">
                <a16:creationId xmlns:a16="http://schemas.microsoft.com/office/drawing/2014/main" id="{631D40BE-32B6-4C72-B201-AD1003B36CD7}"/>
              </a:ext>
            </a:extLst>
          </p:cNvPr>
          <p:cNvSpPr>
            <a:spLocks noGrp="1"/>
          </p:cNvSpPr>
          <p:nvPr/>
        </p:nvSpPr>
        <p:spPr>
          <a:xfrm>
            <a:off x="566928" y="2090420"/>
            <a:ext cx="2743200" cy="47548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6" name="TextBox 5">
            <a:extLst>
              <a:ext uri="{FF2B5EF4-FFF2-40B4-BE49-F238E27FC236}">
                <a16:creationId xmlns:a16="http://schemas.microsoft.com/office/drawing/2014/main" id="{F24AD2ED-1DE3-4487-9FC9-37BFD3BB38EE}"/>
              </a:ext>
            </a:extLst>
          </p:cNvPr>
          <p:cNvSpPr>
            <a:spLocks noGrp="1"/>
          </p:cNvSpPr>
          <p:nvPr/>
        </p:nvSpPr>
        <p:spPr>
          <a:xfrm>
            <a:off x="640080" y="2245867"/>
            <a:ext cx="2596896" cy="146304"/>
          </a:xfrm>
          <a:prstGeom prst="rect">
            <a:avLst/>
          </a:prstGeom>
          <a:noFill/>
        </p:spPr>
        <p:txBody>
          <a:bodyPr wrap="square" lIns="0" tIns="0" rIns="0" bIns="0">
            <a:noAutofit/>
          </a:bodyPr>
          <a:lstStyle/>
          <a:p>
            <a:pPr algn="l">
              <a:buNone/>
            </a:pPr>
            <a:r>
              <a:rPr sz="1400" b="1" i="0">
                <a:solidFill>
                  <a:srgbClr val="F2FFF7"/>
                </a:solidFill>
                <a:latin typeface="Source Sans 3"/>
                <a:ea typeface="Source Sans 3"/>
                <a:cs typeface="Source Sans 3"/>
              </a:rPr>
              <a:t>Título de exemplo</a:t>
            </a:r>
          </a:p>
        </p:txBody>
      </p:sp>
      <p:sp>
        <p:nvSpPr>
          <p:cNvPr id="7" name="Rectangle 6">
            <a:extLst>
              <a:ext uri="{FF2B5EF4-FFF2-40B4-BE49-F238E27FC236}">
                <a16:creationId xmlns:a16="http://schemas.microsoft.com/office/drawing/2014/main" id="{DCE55E7A-5964-4E34-B12B-03CEB73CDD27}"/>
              </a:ext>
            </a:extLst>
          </p:cNvPr>
          <p:cNvSpPr>
            <a:spLocks noGrp="1"/>
          </p:cNvSpPr>
          <p:nvPr/>
        </p:nvSpPr>
        <p:spPr>
          <a:xfrm>
            <a:off x="3310128" y="2090420"/>
            <a:ext cx="2011680" cy="47548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8" name="TextBox 7">
            <a:extLst>
              <a:ext uri="{FF2B5EF4-FFF2-40B4-BE49-F238E27FC236}">
                <a16:creationId xmlns:a16="http://schemas.microsoft.com/office/drawing/2014/main" id="{6336F20F-415F-4888-9090-2F7371C46594}"/>
              </a:ext>
            </a:extLst>
          </p:cNvPr>
          <p:cNvSpPr>
            <a:spLocks noGrp="1"/>
          </p:cNvSpPr>
          <p:nvPr/>
        </p:nvSpPr>
        <p:spPr>
          <a:xfrm>
            <a:off x="3383280" y="2245867"/>
            <a:ext cx="1865376" cy="146304"/>
          </a:xfrm>
          <a:prstGeom prst="rect">
            <a:avLst/>
          </a:prstGeom>
          <a:noFill/>
        </p:spPr>
        <p:txBody>
          <a:bodyPr wrap="square" lIns="0" tIns="0" rIns="0" bIns="0">
            <a:noAutofit/>
          </a:bodyPr>
          <a:lstStyle/>
          <a:p>
            <a:pPr algn="ctr">
              <a:buNone/>
            </a:pPr>
            <a:r>
              <a:rPr sz="1400" b="1" i="0">
                <a:solidFill>
                  <a:srgbClr val="F2FFF7"/>
                </a:solidFill>
                <a:latin typeface="Source Sans 3"/>
                <a:ea typeface="Source Sans 3"/>
                <a:cs typeface="Source Sans 3"/>
              </a:rPr>
              <a:t>Trimestre 1</a:t>
            </a:r>
          </a:p>
        </p:txBody>
      </p:sp>
      <p:sp>
        <p:nvSpPr>
          <p:cNvPr id="9" name="Rectangle 8">
            <a:extLst>
              <a:ext uri="{FF2B5EF4-FFF2-40B4-BE49-F238E27FC236}">
                <a16:creationId xmlns:a16="http://schemas.microsoft.com/office/drawing/2014/main" id="{DB2AB7EB-94CB-41C7-9AE0-934B30551AED}"/>
              </a:ext>
            </a:extLst>
          </p:cNvPr>
          <p:cNvSpPr>
            <a:spLocks noGrp="1"/>
          </p:cNvSpPr>
          <p:nvPr/>
        </p:nvSpPr>
        <p:spPr>
          <a:xfrm>
            <a:off x="5321808" y="2090420"/>
            <a:ext cx="2011680" cy="47548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10" name="TextBox 9">
            <a:extLst>
              <a:ext uri="{FF2B5EF4-FFF2-40B4-BE49-F238E27FC236}">
                <a16:creationId xmlns:a16="http://schemas.microsoft.com/office/drawing/2014/main" id="{63D1081F-267A-42D2-BF74-1E76EACAD35A}"/>
              </a:ext>
            </a:extLst>
          </p:cNvPr>
          <p:cNvSpPr>
            <a:spLocks noGrp="1"/>
          </p:cNvSpPr>
          <p:nvPr/>
        </p:nvSpPr>
        <p:spPr>
          <a:xfrm>
            <a:off x="5394960" y="2245867"/>
            <a:ext cx="1865376" cy="146304"/>
          </a:xfrm>
          <a:prstGeom prst="rect">
            <a:avLst/>
          </a:prstGeom>
          <a:noFill/>
        </p:spPr>
        <p:txBody>
          <a:bodyPr wrap="square" lIns="0" tIns="0" rIns="0" bIns="0">
            <a:noAutofit/>
          </a:bodyPr>
          <a:lstStyle/>
          <a:p>
            <a:pPr algn="ctr">
              <a:buNone/>
            </a:pPr>
            <a:r>
              <a:rPr sz="1400" b="1" i="0">
                <a:solidFill>
                  <a:srgbClr val="F2FFF7"/>
                </a:solidFill>
                <a:latin typeface="Source Sans 3"/>
                <a:ea typeface="Source Sans 3"/>
                <a:cs typeface="Source Sans 3"/>
              </a:rPr>
              <a:t>Trimestre 2</a:t>
            </a:r>
          </a:p>
        </p:txBody>
      </p:sp>
      <p:sp>
        <p:nvSpPr>
          <p:cNvPr id="11" name="Rectangle 10">
            <a:extLst>
              <a:ext uri="{FF2B5EF4-FFF2-40B4-BE49-F238E27FC236}">
                <a16:creationId xmlns:a16="http://schemas.microsoft.com/office/drawing/2014/main" id="{1938F7AA-E53E-4DEE-99C4-65F027F52C98}"/>
              </a:ext>
            </a:extLst>
          </p:cNvPr>
          <p:cNvSpPr>
            <a:spLocks noGrp="1"/>
          </p:cNvSpPr>
          <p:nvPr/>
        </p:nvSpPr>
        <p:spPr>
          <a:xfrm>
            <a:off x="7333488" y="2090420"/>
            <a:ext cx="2011680" cy="47548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12" name="TextBox 11">
            <a:extLst>
              <a:ext uri="{FF2B5EF4-FFF2-40B4-BE49-F238E27FC236}">
                <a16:creationId xmlns:a16="http://schemas.microsoft.com/office/drawing/2014/main" id="{794E0A95-30B3-4146-BB96-148454F9CF78}"/>
              </a:ext>
            </a:extLst>
          </p:cNvPr>
          <p:cNvSpPr>
            <a:spLocks noGrp="1"/>
          </p:cNvSpPr>
          <p:nvPr/>
        </p:nvSpPr>
        <p:spPr>
          <a:xfrm>
            <a:off x="7406640" y="2245867"/>
            <a:ext cx="1865376" cy="146304"/>
          </a:xfrm>
          <a:prstGeom prst="rect">
            <a:avLst/>
          </a:prstGeom>
          <a:noFill/>
        </p:spPr>
        <p:txBody>
          <a:bodyPr wrap="square" lIns="0" tIns="0" rIns="0" bIns="0">
            <a:noAutofit/>
          </a:bodyPr>
          <a:lstStyle/>
          <a:p>
            <a:pPr algn="ctr">
              <a:buNone/>
            </a:pPr>
            <a:r>
              <a:rPr sz="1400" b="1" i="0">
                <a:solidFill>
                  <a:srgbClr val="F2FFF7"/>
                </a:solidFill>
                <a:latin typeface="Source Sans 3"/>
                <a:ea typeface="Source Sans 3"/>
                <a:cs typeface="Source Sans 3"/>
              </a:rPr>
              <a:t>Trimestre 3</a:t>
            </a:r>
          </a:p>
        </p:txBody>
      </p:sp>
      <p:sp>
        <p:nvSpPr>
          <p:cNvPr id="13" name="Rectangle 12">
            <a:extLst>
              <a:ext uri="{FF2B5EF4-FFF2-40B4-BE49-F238E27FC236}">
                <a16:creationId xmlns:a16="http://schemas.microsoft.com/office/drawing/2014/main" id="{6D20085C-B7A5-4242-B1CD-CA7B17BDAC54}"/>
              </a:ext>
            </a:extLst>
          </p:cNvPr>
          <p:cNvSpPr>
            <a:spLocks noGrp="1"/>
          </p:cNvSpPr>
          <p:nvPr/>
        </p:nvSpPr>
        <p:spPr>
          <a:xfrm>
            <a:off x="9345168" y="2090420"/>
            <a:ext cx="2011680" cy="47548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14" name="TextBox 13">
            <a:extLst>
              <a:ext uri="{FF2B5EF4-FFF2-40B4-BE49-F238E27FC236}">
                <a16:creationId xmlns:a16="http://schemas.microsoft.com/office/drawing/2014/main" id="{F27715DF-3C50-492F-A0DC-D4F297A20C24}"/>
              </a:ext>
            </a:extLst>
          </p:cNvPr>
          <p:cNvSpPr>
            <a:spLocks noGrp="1"/>
          </p:cNvSpPr>
          <p:nvPr/>
        </p:nvSpPr>
        <p:spPr>
          <a:xfrm>
            <a:off x="9418320" y="2245867"/>
            <a:ext cx="1865376" cy="146304"/>
          </a:xfrm>
          <a:prstGeom prst="rect">
            <a:avLst/>
          </a:prstGeom>
          <a:noFill/>
        </p:spPr>
        <p:txBody>
          <a:bodyPr wrap="square" lIns="0" tIns="0" rIns="0" bIns="0">
            <a:noAutofit/>
          </a:bodyPr>
          <a:lstStyle/>
          <a:p>
            <a:pPr algn="ctr">
              <a:buNone/>
            </a:pPr>
            <a:r>
              <a:rPr sz="1400" b="1" i="0">
                <a:solidFill>
                  <a:srgbClr val="F2FFF7"/>
                </a:solidFill>
                <a:latin typeface="Source Sans 3"/>
                <a:ea typeface="Source Sans 3"/>
                <a:cs typeface="Source Sans 3"/>
              </a:rPr>
              <a:t>Variação</a:t>
            </a:r>
          </a:p>
        </p:txBody>
      </p:sp>
      <p:sp>
        <p:nvSpPr>
          <p:cNvPr id="15" name="Rectangle 14">
            <a:extLst>
              <a:ext uri="{FF2B5EF4-FFF2-40B4-BE49-F238E27FC236}">
                <a16:creationId xmlns:a16="http://schemas.microsoft.com/office/drawing/2014/main" id="{E34525C6-9522-47BD-88F0-46525FFD3CFA}"/>
              </a:ext>
            </a:extLst>
          </p:cNvPr>
          <p:cNvSpPr>
            <a:spLocks noGrp="1"/>
          </p:cNvSpPr>
          <p:nvPr/>
        </p:nvSpPr>
        <p:spPr>
          <a:xfrm>
            <a:off x="566928" y="2565908"/>
            <a:ext cx="274320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6" name="TextBox 15">
            <a:extLst>
              <a:ext uri="{FF2B5EF4-FFF2-40B4-BE49-F238E27FC236}">
                <a16:creationId xmlns:a16="http://schemas.microsoft.com/office/drawing/2014/main" id="{47AE278F-A54F-4D70-BAE1-AFC3B193FE77}"/>
              </a:ext>
            </a:extLst>
          </p:cNvPr>
          <p:cNvSpPr>
            <a:spLocks noGrp="1"/>
          </p:cNvSpPr>
          <p:nvPr/>
        </p:nvSpPr>
        <p:spPr>
          <a:xfrm>
            <a:off x="640080" y="2721356"/>
            <a:ext cx="2596896" cy="146304"/>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Dolor sit amet</a:t>
            </a:r>
          </a:p>
        </p:txBody>
      </p:sp>
      <p:sp>
        <p:nvSpPr>
          <p:cNvPr id="17" name="Rectangle 16">
            <a:extLst>
              <a:ext uri="{FF2B5EF4-FFF2-40B4-BE49-F238E27FC236}">
                <a16:creationId xmlns:a16="http://schemas.microsoft.com/office/drawing/2014/main" id="{0B47D218-3E24-43F5-A987-34BAF6A5B92A}"/>
              </a:ext>
            </a:extLst>
          </p:cNvPr>
          <p:cNvSpPr>
            <a:spLocks noGrp="1"/>
          </p:cNvSpPr>
          <p:nvPr/>
        </p:nvSpPr>
        <p:spPr>
          <a:xfrm>
            <a:off x="3310128" y="2565908"/>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8" name="TextBox 17">
            <a:extLst>
              <a:ext uri="{FF2B5EF4-FFF2-40B4-BE49-F238E27FC236}">
                <a16:creationId xmlns:a16="http://schemas.microsoft.com/office/drawing/2014/main" id="{0BCAD856-BDF6-4032-9D50-E361C0D0783A}"/>
              </a:ext>
            </a:extLst>
          </p:cNvPr>
          <p:cNvSpPr>
            <a:spLocks noGrp="1"/>
          </p:cNvSpPr>
          <p:nvPr/>
        </p:nvSpPr>
        <p:spPr>
          <a:xfrm>
            <a:off x="3383280" y="2721356"/>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1.240</a:t>
            </a:r>
          </a:p>
        </p:txBody>
      </p:sp>
      <p:sp>
        <p:nvSpPr>
          <p:cNvPr id="19" name="Rectangle 18">
            <a:extLst>
              <a:ext uri="{FF2B5EF4-FFF2-40B4-BE49-F238E27FC236}">
                <a16:creationId xmlns:a16="http://schemas.microsoft.com/office/drawing/2014/main" id="{E96C821E-1154-412B-BFAC-3827661BDEA7}"/>
              </a:ext>
            </a:extLst>
          </p:cNvPr>
          <p:cNvSpPr>
            <a:spLocks noGrp="1"/>
          </p:cNvSpPr>
          <p:nvPr/>
        </p:nvSpPr>
        <p:spPr>
          <a:xfrm>
            <a:off x="5321808" y="2565908"/>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0" name="TextBox 19">
            <a:extLst>
              <a:ext uri="{FF2B5EF4-FFF2-40B4-BE49-F238E27FC236}">
                <a16:creationId xmlns:a16="http://schemas.microsoft.com/office/drawing/2014/main" id="{E7C13F26-9048-48B4-85F0-D572CA9115DF}"/>
              </a:ext>
            </a:extLst>
          </p:cNvPr>
          <p:cNvSpPr>
            <a:spLocks noGrp="1"/>
          </p:cNvSpPr>
          <p:nvPr/>
        </p:nvSpPr>
        <p:spPr>
          <a:xfrm>
            <a:off x="5394960" y="2721356"/>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1.480</a:t>
            </a:r>
          </a:p>
        </p:txBody>
      </p:sp>
      <p:sp>
        <p:nvSpPr>
          <p:cNvPr id="21" name="Rectangle 20">
            <a:extLst>
              <a:ext uri="{FF2B5EF4-FFF2-40B4-BE49-F238E27FC236}">
                <a16:creationId xmlns:a16="http://schemas.microsoft.com/office/drawing/2014/main" id="{85B79F2F-372D-492D-B8B5-F1DE6E67F534}"/>
              </a:ext>
            </a:extLst>
          </p:cNvPr>
          <p:cNvSpPr>
            <a:spLocks noGrp="1"/>
          </p:cNvSpPr>
          <p:nvPr/>
        </p:nvSpPr>
        <p:spPr>
          <a:xfrm>
            <a:off x="7333488" y="2565908"/>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2" name="TextBox 21">
            <a:extLst>
              <a:ext uri="{FF2B5EF4-FFF2-40B4-BE49-F238E27FC236}">
                <a16:creationId xmlns:a16="http://schemas.microsoft.com/office/drawing/2014/main" id="{9EE570F4-4277-431E-9B5C-35E1E4A3FDED}"/>
              </a:ext>
            </a:extLst>
          </p:cNvPr>
          <p:cNvSpPr>
            <a:spLocks noGrp="1"/>
          </p:cNvSpPr>
          <p:nvPr/>
        </p:nvSpPr>
        <p:spPr>
          <a:xfrm>
            <a:off x="7406640" y="2721356"/>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1.610</a:t>
            </a:r>
          </a:p>
        </p:txBody>
      </p:sp>
      <p:sp>
        <p:nvSpPr>
          <p:cNvPr id="23" name="Rectangle 22">
            <a:extLst>
              <a:ext uri="{FF2B5EF4-FFF2-40B4-BE49-F238E27FC236}">
                <a16:creationId xmlns:a16="http://schemas.microsoft.com/office/drawing/2014/main" id="{E99DCEAC-2574-462B-9842-61279DCFB041}"/>
              </a:ext>
            </a:extLst>
          </p:cNvPr>
          <p:cNvSpPr>
            <a:spLocks noGrp="1"/>
          </p:cNvSpPr>
          <p:nvPr/>
        </p:nvSpPr>
        <p:spPr>
          <a:xfrm>
            <a:off x="9345168" y="2565908"/>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4" name="TextBox 23">
            <a:extLst>
              <a:ext uri="{FF2B5EF4-FFF2-40B4-BE49-F238E27FC236}">
                <a16:creationId xmlns:a16="http://schemas.microsoft.com/office/drawing/2014/main" id="{12D6F531-5CBF-449F-89F0-A45A44BE2397}"/>
              </a:ext>
            </a:extLst>
          </p:cNvPr>
          <p:cNvSpPr>
            <a:spLocks noGrp="1"/>
          </p:cNvSpPr>
          <p:nvPr/>
        </p:nvSpPr>
        <p:spPr>
          <a:xfrm>
            <a:off x="9418320" y="2721356"/>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+29,8%</a:t>
            </a:r>
          </a:p>
        </p:txBody>
      </p:sp>
      <p:sp>
        <p:nvSpPr>
          <p:cNvPr id="25" name="Rectangle 24">
            <a:extLst>
              <a:ext uri="{FF2B5EF4-FFF2-40B4-BE49-F238E27FC236}">
                <a16:creationId xmlns:a16="http://schemas.microsoft.com/office/drawing/2014/main" id="{B4E764EF-9CCF-4FA9-9CC9-01B665850247}"/>
              </a:ext>
            </a:extLst>
          </p:cNvPr>
          <p:cNvSpPr>
            <a:spLocks noGrp="1"/>
          </p:cNvSpPr>
          <p:nvPr/>
        </p:nvSpPr>
        <p:spPr>
          <a:xfrm>
            <a:off x="566928" y="3041396"/>
            <a:ext cx="274320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6" name="TextBox 25">
            <a:extLst>
              <a:ext uri="{FF2B5EF4-FFF2-40B4-BE49-F238E27FC236}">
                <a16:creationId xmlns:a16="http://schemas.microsoft.com/office/drawing/2014/main" id="{2228362C-A8C8-4D9B-B000-08EC2DDBBDC8}"/>
              </a:ext>
            </a:extLst>
          </p:cNvPr>
          <p:cNvSpPr>
            <a:spLocks noGrp="1"/>
          </p:cNvSpPr>
          <p:nvPr/>
        </p:nvSpPr>
        <p:spPr>
          <a:xfrm>
            <a:off x="640080" y="3196844"/>
            <a:ext cx="2596896" cy="146304"/>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Consectetur</a:t>
            </a:r>
          </a:p>
        </p:txBody>
      </p:sp>
      <p:sp>
        <p:nvSpPr>
          <p:cNvPr id="27" name="Rectangle 26">
            <a:extLst>
              <a:ext uri="{FF2B5EF4-FFF2-40B4-BE49-F238E27FC236}">
                <a16:creationId xmlns:a16="http://schemas.microsoft.com/office/drawing/2014/main" id="{18455DC0-4826-40D5-835E-5357D72E8946}"/>
              </a:ext>
            </a:extLst>
          </p:cNvPr>
          <p:cNvSpPr>
            <a:spLocks noGrp="1"/>
          </p:cNvSpPr>
          <p:nvPr/>
        </p:nvSpPr>
        <p:spPr>
          <a:xfrm>
            <a:off x="3310128" y="3041396"/>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8" name="TextBox 27">
            <a:extLst>
              <a:ext uri="{FF2B5EF4-FFF2-40B4-BE49-F238E27FC236}">
                <a16:creationId xmlns:a16="http://schemas.microsoft.com/office/drawing/2014/main" id="{20CD8326-11D2-496E-BC22-10282C89E31A}"/>
              </a:ext>
            </a:extLst>
          </p:cNvPr>
          <p:cNvSpPr>
            <a:spLocks noGrp="1"/>
          </p:cNvSpPr>
          <p:nvPr/>
        </p:nvSpPr>
        <p:spPr>
          <a:xfrm>
            <a:off x="3383280" y="3196844"/>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980</a:t>
            </a:r>
          </a:p>
        </p:txBody>
      </p:sp>
      <p:sp>
        <p:nvSpPr>
          <p:cNvPr id="29" name="Rectangle 28">
            <a:extLst>
              <a:ext uri="{FF2B5EF4-FFF2-40B4-BE49-F238E27FC236}">
                <a16:creationId xmlns:a16="http://schemas.microsoft.com/office/drawing/2014/main" id="{BB9C848C-7756-4C63-B90D-D59EC1A5EF03}"/>
              </a:ext>
            </a:extLst>
          </p:cNvPr>
          <p:cNvSpPr>
            <a:spLocks noGrp="1"/>
          </p:cNvSpPr>
          <p:nvPr/>
        </p:nvSpPr>
        <p:spPr>
          <a:xfrm>
            <a:off x="5321808" y="3041396"/>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30" name="TextBox 29">
            <a:extLst>
              <a:ext uri="{FF2B5EF4-FFF2-40B4-BE49-F238E27FC236}">
                <a16:creationId xmlns:a16="http://schemas.microsoft.com/office/drawing/2014/main" id="{EA579004-B9CF-42B6-859A-9DDE542D848B}"/>
              </a:ext>
            </a:extLst>
          </p:cNvPr>
          <p:cNvSpPr>
            <a:spLocks noGrp="1"/>
          </p:cNvSpPr>
          <p:nvPr/>
        </p:nvSpPr>
        <p:spPr>
          <a:xfrm>
            <a:off x="5394960" y="3196844"/>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1.020</a:t>
            </a:r>
          </a:p>
        </p:txBody>
      </p:sp>
      <p:sp>
        <p:nvSpPr>
          <p:cNvPr id="31" name="Rectangle 30">
            <a:extLst>
              <a:ext uri="{FF2B5EF4-FFF2-40B4-BE49-F238E27FC236}">
                <a16:creationId xmlns:a16="http://schemas.microsoft.com/office/drawing/2014/main" id="{EDDFFA39-8536-4B48-9349-B1CE53988551}"/>
              </a:ext>
            </a:extLst>
          </p:cNvPr>
          <p:cNvSpPr>
            <a:spLocks noGrp="1"/>
          </p:cNvSpPr>
          <p:nvPr/>
        </p:nvSpPr>
        <p:spPr>
          <a:xfrm>
            <a:off x="7333488" y="3041396"/>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32" name="TextBox 31">
            <a:extLst>
              <a:ext uri="{FF2B5EF4-FFF2-40B4-BE49-F238E27FC236}">
                <a16:creationId xmlns:a16="http://schemas.microsoft.com/office/drawing/2014/main" id="{9EC262CE-9B59-47FB-9E92-149EDBC459D5}"/>
              </a:ext>
            </a:extLst>
          </p:cNvPr>
          <p:cNvSpPr>
            <a:spLocks noGrp="1"/>
          </p:cNvSpPr>
          <p:nvPr/>
        </p:nvSpPr>
        <p:spPr>
          <a:xfrm>
            <a:off x="7406640" y="3196844"/>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1.190</a:t>
            </a:r>
          </a:p>
        </p:txBody>
      </p:sp>
      <p:sp>
        <p:nvSpPr>
          <p:cNvPr id="33" name="Rectangle 32">
            <a:extLst>
              <a:ext uri="{FF2B5EF4-FFF2-40B4-BE49-F238E27FC236}">
                <a16:creationId xmlns:a16="http://schemas.microsoft.com/office/drawing/2014/main" id="{5997A007-8382-4682-98CD-1040B73748C3}"/>
              </a:ext>
            </a:extLst>
          </p:cNvPr>
          <p:cNvSpPr>
            <a:spLocks noGrp="1"/>
          </p:cNvSpPr>
          <p:nvPr/>
        </p:nvSpPr>
        <p:spPr>
          <a:xfrm>
            <a:off x="9345168" y="3041396"/>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34" name="TextBox 33">
            <a:extLst>
              <a:ext uri="{FF2B5EF4-FFF2-40B4-BE49-F238E27FC236}">
                <a16:creationId xmlns:a16="http://schemas.microsoft.com/office/drawing/2014/main" id="{130A8392-AF3C-4D21-A249-33306EEE1EB5}"/>
              </a:ext>
            </a:extLst>
          </p:cNvPr>
          <p:cNvSpPr>
            <a:spLocks noGrp="1"/>
          </p:cNvSpPr>
          <p:nvPr/>
        </p:nvSpPr>
        <p:spPr>
          <a:xfrm>
            <a:off x="9418320" y="3196844"/>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+21,4%</a:t>
            </a:r>
          </a:p>
        </p:txBody>
      </p:sp>
      <p:sp>
        <p:nvSpPr>
          <p:cNvPr id="35" name="Rectangle 34">
            <a:extLst>
              <a:ext uri="{FF2B5EF4-FFF2-40B4-BE49-F238E27FC236}">
                <a16:creationId xmlns:a16="http://schemas.microsoft.com/office/drawing/2014/main" id="{E5825CFB-EE38-4C2A-A7A1-8E0671EE4A05}"/>
              </a:ext>
            </a:extLst>
          </p:cNvPr>
          <p:cNvSpPr>
            <a:spLocks noGrp="1"/>
          </p:cNvSpPr>
          <p:nvPr/>
        </p:nvSpPr>
        <p:spPr>
          <a:xfrm>
            <a:off x="566928" y="3516884"/>
            <a:ext cx="274320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36" name="TextBox 35">
            <a:extLst>
              <a:ext uri="{FF2B5EF4-FFF2-40B4-BE49-F238E27FC236}">
                <a16:creationId xmlns:a16="http://schemas.microsoft.com/office/drawing/2014/main" id="{07B5BE27-E4BD-4CCB-9ADF-404632FC5B0F}"/>
              </a:ext>
            </a:extLst>
          </p:cNvPr>
          <p:cNvSpPr>
            <a:spLocks noGrp="1"/>
          </p:cNvSpPr>
          <p:nvPr/>
        </p:nvSpPr>
        <p:spPr>
          <a:xfrm>
            <a:off x="640080" y="3672332"/>
            <a:ext cx="2596896" cy="146304"/>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Adipiscing elit</a:t>
            </a:r>
          </a:p>
        </p:txBody>
      </p:sp>
      <p:sp>
        <p:nvSpPr>
          <p:cNvPr id="37" name="Rectangle 36">
            <a:extLst>
              <a:ext uri="{FF2B5EF4-FFF2-40B4-BE49-F238E27FC236}">
                <a16:creationId xmlns:a16="http://schemas.microsoft.com/office/drawing/2014/main" id="{9DCC7E4C-E29D-433F-A06E-03D78F214115}"/>
              </a:ext>
            </a:extLst>
          </p:cNvPr>
          <p:cNvSpPr>
            <a:spLocks noGrp="1"/>
          </p:cNvSpPr>
          <p:nvPr/>
        </p:nvSpPr>
        <p:spPr>
          <a:xfrm>
            <a:off x="3310128" y="3516884"/>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38" name="TextBox 37">
            <a:extLst>
              <a:ext uri="{FF2B5EF4-FFF2-40B4-BE49-F238E27FC236}">
                <a16:creationId xmlns:a16="http://schemas.microsoft.com/office/drawing/2014/main" id="{92B5E890-4AAC-4EE5-BB8F-8F9FC423A36F}"/>
              </a:ext>
            </a:extLst>
          </p:cNvPr>
          <p:cNvSpPr>
            <a:spLocks noGrp="1"/>
          </p:cNvSpPr>
          <p:nvPr/>
        </p:nvSpPr>
        <p:spPr>
          <a:xfrm>
            <a:off x="3383280" y="3672332"/>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760</a:t>
            </a:r>
          </a:p>
        </p:txBody>
      </p:sp>
      <p:sp>
        <p:nvSpPr>
          <p:cNvPr id="39" name="Rectangle 38">
            <a:extLst>
              <a:ext uri="{FF2B5EF4-FFF2-40B4-BE49-F238E27FC236}">
                <a16:creationId xmlns:a16="http://schemas.microsoft.com/office/drawing/2014/main" id="{3F1D6807-F0E9-4F99-B544-A927E0BC9542}"/>
              </a:ext>
            </a:extLst>
          </p:cNvPr>
          <p:cNvSpPr>
            <a:spLocks noGrp="1"/>
          </p:cNvSpPr>
          <p:nvPr/>
        </p:nvSpPr>
        <p:spPr>
          <a:xfrm>
            <a:off x="5321808" y="3516884"/>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0" name="TextBox 39">
            <a:extLst>
              <a:ext uri="{FF2B5EF4-FFF2-40B4-BE49-F238E27FC236}">
                <a16:creationId xmlns:a16="http://schemas.microsoft.com/office/drawing/2014/main" id="{804104A4-460E-4C20-B349-45B253D65C6B}"/>
              </a:ext>
            </a:extLst>
          </p:cNvPr>
          <p:cNvSpPr>
            <a:spLocks noGrp="1"/>
          </p:cNvSpPr>
          <p:nvPr/>
        </p:nvSpPr>
        <p:spPr>
          <a:xfrm>
            <a:off x="5394960" y="3672332"/>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710</a:t>
            </a:r>
          </a:p>
        </p:txBody>
      </p:sp>
      <p:sp>
        <p:nvSpPr>
          <p:cNvPr id="41" name="Rectangle 40">
            <a:extLst>
              <a:ext uri="{FF2B5EF4-FFF2-40B4-BE49-F238E27FC236}">
                <a16:creationId xmlns:a16="http://schemas.microsoft.com/office/drawing/2014/main" id="{2244B738-08B3-4149-9999-CB6CC5B76E41}"/>
              </a:ext>
            </a:extLst>
          </p:cNvPr>
          <p:cNvSpPr>
            <a:spLocks noGrp="1"/>
          </p:cNvSpPr>
          <p:nvPr/>
        </p:nvSpPr>
        <p:spPr>
          <a:xfrm>
            <a:off x="7333488" y="3516884"/>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2" name="TextBox 41">
            <a:extLst>
              <a:ext uri="{FF2B5EF4-FFF2-40B4-BE49-F238E27FC236}">
                <a16:creationId xmlns:a16="http://schemas.microsoft.com/office/drawing/2014/main" id="{8237BC23-F465-467E-A43F-1D10CCF3C2DF}"/>
              </a:ext>
            </a:extLst>
          </p:cNvPr>
          <p:cNvSpPr>
            <a:spLocks noGrp="1"/>
          </p:cNvSpPr>
          <p:nvPr/>
        </p:nvSpPr>
        <p:spPr>
          <a:xfrm>
            <a:off x="7406640" y="3672332"/>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690</a:t>
            </a:r>
          </a:p>
        </p:txBody>
      </p:sp>
      <p:sp>
        <p:nvSpPr>
          <p:cNvPr id="43" name="Rectangle 42">
            <a:extLst>
              <a:ext uri="{FF2B5EF4-FFF2-40B4-BE49-F238E27FC236}">
                <a16:creationId xmlns:a16="http://schemas.microsoft.com/office/drawing/2014/main" id="{99DDEAF8-B4B5-44EF-AA14-582914DAD8E7}"/>
              </a:ext>
            </a:extLst>
          </p:cNvPr>
          <p:cNvSpPr>
            <a:spLocks noGrp="1"/>
          </p:cNvSpPr>
          <p:nvPr/>
        </p:nvSpPr>
        <p:spPr>
          <a:xfrm>
            <a:off x="9345168" y="3516884"/>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4" name="TextBox 43">
            <a:extLst>
              <a:ext uri="{FF2B5EF4-FFF2-40B4-BE49-F238E27FC236}">
                <a16:creationId xmlns:a16="http://schemas.microsoft.com/office/drawing/2014/main" id="{88E75156-E35B-4CB4-8235-CF1CBCFF5584}"/>
              </a:ext>
            </a:extLst>
          </p:cNvPr>
          <p:cNvSpPr>
            <a:spLocks noGrp="1"/>
          </p:cNvSpPr>
          <p:nvPr/>
        </p:nvSpPr>
        <p:spPr>
          <a:xfrm>
            <a:off x="9418320" y="3672332"/>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-9,2%</a:t>
            </a:r>
          </a:p>
        </p:txBody>
      </p:sp>
      <p:sp>
        <p:nvSpPr>
          <p:cNvPr id="45" name="Rectangle 44">
            <a:extLst>
              <a:ext uri="{FF2B5EF4-FFF2-40B4-BE49-F238E27FC236}">
                <a16:creationId xmlns:a16="http://schemas.microsoft.com/office/drawing/2014/main" id="{32841F4B-8E4F-417D-8AA7-E1A4CF2BF76D}"/>
              </a:ext>
            </a:extLst>
          </p:cNvPr>
          <p:cNvSpPr>
            <a:spLocks noGrp="1"/>
          </p:cNvSpPr>
          <p:nvPr/>
        </p:nvSpPr>
        <p:spPr>
          <a:xfrm>
            <a:off x="566928" y="3992372"/>
            <a:ext cx="274320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6" name="TextBox 45">
            <a:extLst>
              <a:ext uri="{FF2B5EF4-FFF2-40B4-BE49-F238E27FC236}">
                <a16:creationId xmlns:a16="http://schemas.microsoft.com/office/drawing/2014/main" id="{CEB4CB05-957A-4FB4-8E5A-B5394A791519}"/>
              </a:ext>
            </a:extLst>
          </p:cNvPr>
          <p:cNvSpPr>
            <a:spLocks noGrp="1"/>
          </p:cNvSpPr>
          <p:nvPr/>
        </p:nvSpPr>
        <p:spPr>
          <a:xfrm>
            <a:off x="640080" y="4147820"/>
            <a:ext cx="2596896" cy="146304"/>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Vivamus tincidunt</a:t>
            </a:r>
          </a:p>
        </p:txBody>
      </p:sp>
      <p:sp>
        <p:nvSpPr>
          <p:cNvPr id="47" name="Rectangle 46">
            <a:extLst>
              <a:ext uri="{FF2B5EF4-FFF2-40B4-BE49-F238E27FC236}">
                <a16:creationId xmlns:a16="http://schemas.microsoft.com/office/drawing/2014/main" id="{FB1B3CD9-A887-4D67-8B32-88C370B4FE1E}"/>
              </a:ext>
            </a:extLst>
          </p:cNvPr>
          <p:cNvSpPr>
            <a:spLocks noGrp="1"/>
          </p:cNvSpPr>
          <p:nvPr/>
        </p:nvSpPr>
        <p:spPr>
          <a:xfrm>
            <a:off x="3310128" y="3992372"/>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8" name="TextBox 47">
            <a:extLst>
              <a:ext uri="{FF2B5EF4-FFF2-40B4-BE49-F238E27FC236}">
                <a16:creationId xmlns:a16="http://schemas.microsoft.com/office/drawing/2014/main" id="{A98DAEE8-E5C8-447F-913E-1558238641F0}"/>
              </a:ext>
            </a:extLst>
          </p:cNvPr>
          <p:cNvSpPr>
            <a:spLocks noGrp="1"/>
          </p:cNvSpPr>
          <p:nvPr/>
        </p:nvSpPr>
        <p:spPr>
          <a:xfrm>
            <a:off x="3383280" y="4147820"/>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540</a:t>
            </a:r>
          </a:p>
        </p:txBody>
      </p:sp>
      <p:sp>
        <p:nvSpPr>
          <p:cNvPr id="49" name="Rectangle 48">
            <a:extLst>
              <a:ext uri="{FF2B5EF4-FFF2-40B4-BE49-F238E27FC236}">
                <a16:creationId xmlns:a16="http://schemas.microsoft.com/office/drawing/2014/main" id="{533DEF35-7839-4BB7-9E45-1C3B7E2F3ABF}"/>
              </a:ext>
            </a:extLst>
          </p:cNvPr>
          <p:cNvSpPr>
            <a:spLocks noGrp="1"/>
          </p:cNvSpPr>
          <p:nvPr/>
        </p:nvSpPr>
        <p:spPr>
          <a:xfrm>
            <a:off x="5321808" y="3992372"/>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50" name="TextBox 49">
            <a:extLst>
              <a:ext uri="{FF2B5EF4-FFF2-40B4-BE49-F238E27FC236}">
                <a16:creationId xmlns:a16="http://schemas.microsoft.com/office/drawing/2014/main" id="{354A6B1F-604F-4E23-9016-EAEC45BCC928}"/>
              </a:ext>
            </a:extLst>
          </p:cNvPr>
          <p:cNvSpPr>
            <a:spLocks noGrp="1"/>
          </p:cNvSpPr>
          <p:nvPr/>
        </p:nvSpPr>
        <p:spPr>
          <a:xfrm>
            <a:off x="5394960" y="4147820"/>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620</a:t>
            </a:r>
          </a:p>
        </p:txBody>
      </p:sp>
      <p:sp>
        <p:nvSpPr>
          <p:cNvPr id="51" name="Rectangle 50">
            <a:extLst>
              <a:ext uri="{FF2B5EF4-FFF2-40B4-BE49-F238E27FC236}">
                <a16:creationId xmlns:a16="http://schemas.microsoft.com/office/drawing/2014/main" id="{44EA279A-9C17-422D-AB20-C20379EEE9EE}"/>
              </a:ext>
            </a:extLst>
          </p:cNvPr>
          <p:cNvSpPr>
            <a:spLocks noGrp="1"/>
          </p:cNvSpPr>
          <p:nvPr/>
        </p:nvSpPr>
        <p:spPr>
          <a:xfrm>
            <a:off x="7333488" y="3992372"/>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52" name="TextBox 51">
            <a:extLst>
              <a:ext uri="{FF2B5EF4-FFF2-40B4-BE49-F238E27FC236}">
                <a16:creationId xmlns:a16="http://schemas.microsoft.com/office/drawing/2014/main" id="{3699B0B8-B0ED-488D-8822-319000A64D9A}"/>
              </a:ext>
            </a:extLst>
          </p:cNvPr>
          <p:cNvSpPr>
            <a:spLocks noGrp="1"/>
          </p:cNvSpPr>
          <p:nvPr/>
        </p:nvSpPr>
        <p:spPr>
          <a:xfrm>
            <a:off x="7406640" y="4147820"/>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805</a:t>
            </a:r>
          </a:p>
        </p:txBody>
      </p:sp>
      <p:sp>
        <p:nvSpPr>
          <p:cNvPr id="53" name="Rectangle 52">
            <a:extLst>
              <a:ext uri="{FF2B5EF4-FFF2-40B4-BE49-F238E27FC236}">
                <a16:creationId xmlns:a16="http://schemas.microsoft.com/office/drawing/2014/main" id="{C9F19B8A-FC58-4055-BAEA-9A8BA31A2E81}"/>
              </a:ext>
            </a:extLst>
          </p:cNvPr>
          <p:cNvSpPr>
            <a:spLocks noGrp="1"/>
          </p:cNvSpPr>
          <p:nvPr/>
        </p:nvSpPr>
        <p:spPr>
          <a:xfrm>
            <a:off x="9345168" y="3992372"/>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54" name="TextBox 53">
            <a:extLst>
              <a:ext uri="{FF2B5EF4-FFF2-40B4-BE49-F238E27FC236}">
                <a16:creationId xmlns:a16="http://schemas.microsoft.com/office/drawing/2014/main" id="{A7CEF698-73EC-41B3-9E60-287D8187F71D}"/>
              </a:ext>
            </a:extLst>
          </p:cNvPr>
          <p:cNvSpPr>
            <a:spLocks noGrp="1"/>
          </p:cNvSpPr>
          <p:nvPr/>
        </p:nvSpPr>
        <p:spPr>
          <a:xfrm>
            <a:off x="9418320" y="4147820"/>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+49,1%</a:t>
            </a:r>
          </a:p>
        </p:txBody>
      </p:sp>
      <p:sp>
        <p:nvSpPr>
          <p:cNvPr id="55" name="Rectangle 54">
            <a:extLst>
              <a:ext uri="{FF2B5EF4-FFF2-40B4-BE49-F238E27FC236}">
                <a16:creationId xmlns:a16="http://schemas.microsoft.com/office/drawing/2014/main" id="{F7916B37-2FFD-41AE-BB03-55E7D257A126}"/>
              </a:ext>
            </a:extLst>
          </p:cNvPr>
          <p:cNvSpPr>
            <a:spLocks noGrp="1"/>
          </p:cNvSpPr>
          <p:nvPr/>
        </p:nvSpPr>
        <p:spPr>
          <a:xfrm>
            <a:off x="566928" y="4467860"/>
            <a:ext cx="274320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56" name="TextBox 55">
            <a:extLst>
              <a:ext uri="{FF2B5EF4-FFF2-40B4-BE49-F238E27FC236}">
                <a16:creationId xmlns:a16="http://schemas.microsoft.com/office/drawing/2014/main" id="{7F5C1B70-0DBC-4BBF-AC99-86777A728E5B}"/>
              </a:ext>
            </a:extLst>
          </p:cNvPr>
          <p:cNvSpPr>
            <a:spLocks noGrp="1"/>
          </p:cNvSpPr>
          <p:nvPr/>
        </p:nvSpPr>
        <p:spPr>
          <a:xfrm>
            <a:off x="640080" y="4623308"/>
            <a:ext cx="2596896" cy="146304"/>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Gravida risus</a:t>
            </a:r>
          </a:p>
        </p:txBody>
      </p:sp>
      <p:sp>
        <p:nvSpPr>
          <p:cNvPr id="57" name="Rectangle 56">
            <a:extLst>
              <a:ext uri="{FF2B5EF4-FFF2-40B4-BE49-F238E27FC236}">
                <a16:creationId xmlns:a16="http://schemas.microsoft.com/office/drawing/2014/main" id="{29D2E265-6220-49D8-A203-C239612B55D6}"/>
              </a:ext>
            </a:extLst>
          </p:cNvPr>
          <p:cNvSpPr>
            <a:spLocks noGrp="1"/>
          </p:cNvSpPr>
          <p:nvPr/>
        </p:nvSpPr>
        <p:spPr>
          <a:xfrm>
            <a:off x="3310128" y="4467860"/>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58" name="TextBox 57">
            <a:extLst>
              <a:ext uri="{FF2B5EF4-FFF2-40B4-BE49-F238E27FC236}">
                <a16:creationId xmlns:a16="http://schemas.microsoft.com/office/drawing/2014/main" id="{CB505CDF-EC6A-4A94-886C-37C5F929865E}"/>
              </a:ext>
            </a:extLst>
          </p:cNvPr>
          <p:cNvSpPr>
            <a:spLocks noGrp="1"/>
          </p:cNvSpPr>
          <p:nvPr/>
        </p:nvSpPr>
        <p:spPr>
          <a:xfrm>
            <a:off x="3383280" y="4623308"/>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310</a:t>
            </a:r>
          </a:p>
        </p:txBody>
      </p:sp>
      <p:sp>
        <p:nvSpPr>
          <p:cNvPr id="59" name="Rectangle 58">
            <a:extLst>
              <a:ext uri="{FF2B5EF4-FFF2-40B4-BE49-F238E27FC236}">
                <a16:creationId xmlns:a16="http://schemas.microsoft.com/office/drawing/2014/main" id="{34A49E5B-A961-4A3C-9163-D83753EC3190}"/>
              </a:ext>
            </a:extLst>
          </p:cNvPr>
          <p:cNvSpPr>
            <a:spLocks noGrp="1"/>
          </p:cNvSpPr>
          <p:nvPr/>
        </p:nvSpPr>
        <p:spPr>
          <a:xfrm>
            <a:off x="5321808" y="4467860"/>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0" name="TextBox 59">
            <a:extLst>
              <a:ext uri="{FF2B5EF4-FFF2-40B4-BE49-F238E27FC236}">
                <a16:creationId xmlns:a16="http://schemas.microsoft.com/office/drawing/2014/main" id="{C8189DBA-01D4-488B-86E8-398ABDE63008}"/>
              </a:ext>
            </a:extLst>
          </p:cNvPr>
          <p:cNvSpPr>
            <a:spLocks noGrp="1"/>
          </p:cNvSpPr>
          <p:nvPr/>
        </p:nvSpPr>
        <p:spPr>
          <a:xfrm>
            <a:off x="5394960" y="4623308"/>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365</a:t>
            </a:r>
          </a:p>
        </p:txBody>
      </p:sp>
      <p:sp>
        <p:nvSpPr>
          <p:cNvPr id="61" name="Rectangle 60">
            <a:extLst>
              <a:ext uri="{FF2B5EF4-FFF2-40B4-BE49-F238E27FC236}">
                <a16:creationId xmlns:a16="http://schemas.microsoft.com/office/drawing/2014/main" id="{6458E3F7-B006-4824-8352-4A8A40812D98}"/>
              </a:ext>
            </a:extLst>
          </p:cNvPr>
          <p:cNvSpPr>
            <a:spLocks noGrp="1"/>
          </p:cNvSpPr>
          <p:nvPr/>
        </p:nvSpPr>
        <p:spPr>
          <a:xfrm>
            <a:off x="7333488" y="4467860"/>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2" name="TextBox 61">
            <a:extLst>
              <a:ext uri="{FF2B5EF4-FFF2-40B4-BE49-F238E27FC236}">
                <a16:creationId xmlns:a16="http://schemas.microsoft.com/office/drawing/2014/main" id="{CE61CB33-E5F5-4678-A39C-3BE9A9B5A4C7}"/>
              </a:ext>
            </a:extLst>
          </p:cNvPr>
          <p:cNvSpPr>
            <a:spLocks noGrp="1"/>
          </p:cNvSpPr>
          <p:nvPr/>
        </p:nvSpPr>
        <p:spPr>
          <a:xfrm>
            <a:off x="7406640" y="4623308"/>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402</a:t>
            </a:r>
          </a:p>
        </p:txBody>
      </p:sp>
      <p:sp>
        <p:nvSpPr>
          <p:cNvPr id="63" name="Rectangle 62">
            <a:extLst>
              <a:ext uri="{FF2B5EF4-FFF2-40B4-BE49-F238E27FC236}">
                <a16:creationId xmlns:a16="http://schemas.microsoft.com/office/drawing/2014/main" id="{D1A40214-0634-408F-B679-6EA50A1C175F}"/>
              </a:ext>
            </a:extLst>
          </p:cNvPr>
          <p:cNvSpPr>
            <a:spLocks noGrp="1"/>
          </p:cNvSpPr>
          <p:nvPr/>
        </p:nvSpPr>
        <p:spPr>
          <a:xfrm>
            <a:off x="9345168" y="4467860"/>
            <a:ext cx="2011680" cy="475488"/>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4" name="TextBox 63">
            <a:extLst>
              <a:ext uri="{FF2B5EF4-FFF2-40B4-BE49-F238E27FC236}">
                <a16:creationId xmlns:a16="http://schemas.microsoft.com/office/drawing/2014/main" id="{0302B018-F75B-4704-9325-A1BDA806355F}"/>
              </a:ext>
            </a:extLst>
          </p:cNvPr>
          <p:cNvSpPr>
            <a:spLocks noGrp="1"/>
          </p:cNvSpPr>
          <p:nvPr/>
        </p:nvSpPr>
        <p:spPr>
          <a:xfrm>
            <a:off x="9418320" y="4623308"/>
            <a:ext cx="1865376" cy="146304"/>
          </a:xfrm>
          <a:prstGeom prst="rect">
            <a:avLst/>
          </a:prstGeom>
          <a:noFill/>
        </p:spPr>
        <p:txBody>
          <a:bodyPr wrap="square" lIns="0" tIns="0" rIns="0" bIns="0">
            <a:noAutofit/>
          </a:bodyPr>
          <a:lstStyle/>
          <a:p>
            <a:pPr algn="ctr">
              <a:buNone/>
            </a:pPr>
            <a:r>
              <a:rPr sz="1400" b="0" i="0">
                <a:solidFill>
                  <a:srgbClr val="031A10"/>
                </a:solidFill>
                <a:latin typeface="Source Sans 3"/>
                <a:ea typeface="Source Sans 3"/>
                <a:cs typeface="Source Sans 3"/>
              </a:rPr>
              <a:t>+29,7%</a:t>
            </a:r>
          </a:p>
        </p:txBody>
      </p:sp>
      <p:sp>
        <p:nvSpPr>
          <p:cNvPr id="65" name="Rectangle 64">
            <a:extLst>
              <a:ext uri="{FF2B5EF4-FFF2-40B4-BE49-F238E27FC236}">
                <a16:creationId xmlns:a16="http://schemas.microsoft.com/office/drawing/2014/main" id="{2A0341FB-3737-470A-8BF7-D40A72E4807E}"/>
              </a:ext>
            </a:extLst>
          </p:cNvPr>
          <p:cNvSpPr>
            <a:spLocks noGrp="1"/>
          </p:cNvSpPr>
          <p:nvPr/>
        </p:nvSpPr>
        <p:spPr>
          <a:xfrm>
            <a:off x="3310128" y="2090420"/>
            <a:ext cx="8890" cy="2852928"/>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6" name="Rectangle 65">
            <a:extLst>
              <a:ext uri="{FF2B5EF4-FFF2-40B4-BE49-F238E27FC236}">
                <a16:creationId xmlns:a16="http://schemas.microsoft.com/office/drawing/2014/main" id="{CACDEFCF-AE7B-413A-8681-3BEFABDFFA6A}"/>
              </a:ext>
            </a:extLst>
          </p:cNvPr>
          <p:cNvSpPr>
            <a:spLocks noGrp="1"/>
          </p:cNvSpPr>
          <p:nvPr/>
        </p:nvSpPr>
        <p:spPr>
          <a:xfrm>
            <a:off x="5321808" y="2090420"/>
            <a:ext cx="8890" cy="2852928"/>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7" name="Rectangle 66">
            <a:extLst>
              <a:ext uri="{FF2B5EF4-FFF2-40B4-BE49-F238E27FC236}">
                <a16:creationId xmlns:a16="http://schemas.microsoft.com/office/drawing/2014/main" id="{945C8829-BC4F-4B41-95A2-2EEABF7B53E9}"/>
              </a:ext>
            </a:extLst>
          </p:cNvPr>
          <p:cNvSpPr>
            <a:spLocks noGrp="1"/>
          </p:cNvSpPr>
          <p:nvPr/>
        </p:nvSpPr>
        <p:spPr>
          <a:xfrm>
            <a:off x="7333488" y="2090420"/>
            <a:ext cx="8890" cy="2852928"/>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8" name="Rectangle 67">
            <a:extLst>
              <a:ext uri="{FF2B5EF4-FFF2-40B4-BE49-F238E27FC236}">
                <a16:creationId xmlns:a16="http://schemas.microsoft.com/office/drawing/2014/main" id="{85295470-4F1D-4CE9-9376-F08204119AEC}"/>
              </a:ext>
            </a:extLst>
          </p:cNvPr>
          <p:cNvSpPr>
            <a:spLocks noGrp="1"/>
          </p:cNvSpPr>
          <p:nvPr/>
        </p:nvSpPr>
        <p:spPr>
          <a:xfrm>
            <a:off x="9345168" y="2090420"/>
            <a:ext cx="8890" cy="2852928"/>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9" name="Rectangle 68">
            <a:extLst>
              <a:ext uri="{FF2B5EF4-FFF2-40B4-BE49-F238E27FC236}">
                <a16:creationId xmlns:a16="http://schemas.microsoft.com/office/drawing/2014/main" id="{776FCBA8-FD2D-4FBE-9B0B-5CFC057E80A6}"/>
              </a:ext>
            </a:extLst>
          </p:cNvPr>
          <p:cNvSpPr>
            <a:spLocks noGrp="1"/>
          </p:cNvSpPr>
          <p:nvPr/>
        </p:nvSpPr>
        <p:spPr>
          <a:xfrm>
            <a:off x="566928" y="2565908"/>
            <a:ext cx="10789920" cy="8890"/>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solidFill>
                <a:srgbClr val="F2FFF7"/>
              </a:solidFill>
            </a:endParaRPr>
          </a:p>
        </p:txBody>
      </p:sp>
      <p:sp>
        <p:nvSpPr>
          <p:cNvPr id="70" name="Rectangle 69">
            <a:extLst>
              <a:ext uri="{FF2B5EF4-FFF2-40B4-BE49-F238E27FC236}">
                <a16:creationId xmlns:a16="http://schemas.microsoft.com/office/drawing/2014/main" id="{0E972772-0238-4EBF-98B3-5895656B51A3}"/>
              </a:ext>
            </a:extLst>
          </p:cNvPr>
          <p:cNvSpPr>
            <a:spLocks noGrp="1"/>
          </p:cNvSpPr>
          <p:nvPr/>
        </p:nvSpPr>
        <p:spPr>
          <a:xfrm>
            <a:off x="566928" y="3041396"/>
            <a:ext cx="10789920" cy="8890"/>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71" name="Rectangle 70">
            <a:extLst>
              <a:ext uri="{FF2B5EF4-FFF2-40B4-BE49-F238E27FC236}">
                <a16:creationId xmlns:a16="http://schemas.microsoft.com/office/drawing/2014/main" id="{7C66F3FC-A6F8-4AFB-9F83-8BF0234DC8C3}"/>
              </a:ext>
            </a:extLst>
          </p:cNvPr>
          <p:cNvSpPr>
            <a:spLocks noGrp="1"/>
          </p:cNvSpPr>
          <p:nvPr/>
        </p:nvSpPr>
        <p:spPr>
          <a:xfrm>
            <a:off x="566928" y="3516884"/>
            <a:ext cx="10789920" cy="8890"/>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72" name="Rectangle 71">
            <a:extLst>
              <a:ext uri="{FF2B5EF4-FFF2-40B4-BE49-F238E27FC236}">
                <a16:creationId xmlns:a16="http://schemas.microsoft.com/office/drawing/2014/main" id="{F59D25C0-4971-4CB8-8EB6-A24B938C6052}"/>
              </a:ext>
            </a:extLst>
          </p:cNvPr>
          <p:cNvSpPr>
            <a:spLocks noGrp="1"/>
          </p:cNvSpPr>
          <p:nvPr/>
        </p:nvSpPr>
        <p:spPr>
          <a:xfrm>
            <a:off x="566928" y="3992372"/>
            <a:ext cx="10789920" cy="8890"/>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73" name="Rectangle 72">
            <a:extLst>
              <a:ext uri="{FF2B5EF4-FFF2-40B4-BE49-F238E27FC236}">
                <a16:creationId xmlns:a16="http://schemas.microsoft.com/office/drawing/2014/main" id="{B692EB95-F2AD-4944-B79F-5223AC8F6949}"/>
              </a:ext>
            </a:extLst>
          </p:cNvPr>
          <p:cNvSpPr>
            <a:spLocks noGrp="1"/>
          </p:cNvSpPr>
          <p:nvPr/>
        </p:nvSpPr>
        <p:spPr>
          <a:xfrm>
            <a:off x="566928" y="4467860"/>
            <a:ext cx="10789920" cy="8890"/>
          </a:xfrm>
          <a:prstGeom prst="rect">
            <a:avLst/>
          </a:prstGeom>
          <a:solidFill>
            <a:srgbClr val="90A99B"/>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74" name="Rectangle 73">
            <a:extLst>
              <a:ext uri="{FF2B5EF4-FFF2-40B4-BE49-F238E27FC236}">
                <a16:creationId xmlns:a16="http://schemas.microsoft.com/office/drawing/2014/main" id="{07CD4CA3-EBD5-48C7-A76B-1EB41B31ED3E}"/>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75" name="TextBox 74">
            <a:extLst>
              <a:ext uri="{FF2B5EF4-FFF2-40B4-BE49-F238E27FC236}">
                <a16:creationId xmlns:a16="http://schemas.microsoft.com/office/drawing/2014/main" id="{E1A6F9B3-E388-40AE-AA86-5B10F0B7887A}"/>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78" name="Espaço Reservado para Rodapé 77">
            <a:extLst>
              <a:ext uri="{FF2B5EF4-FFF2-40B4-BE49-F238E27FC236}">
                <a16:creationId xmlns:a16="http://schemas.microsoft.com/office/drawing/2014/main" id="{F91E0FD0-BD90-330F-8366-F78CB23EA524}"/>
              </a:ext>
            </a:extLst>
          </p:cNvPr>
          <p:cNvSpPr>
            <a:spLocks noGrp="1"/>
          </p:cNvSpPr>
          <p:nvPr>
            <p:ph type="ftr"/>
          </p:nvPr>
        </p:nvSpPr>
        <p:spPr/>
        <p:txBody>
          <a:bodyPr/>
          <a:lstStyle/>
          <a:p>
            <a:r>
              <a:rPr lang="pt-BR"/>
              <a:t>[CLIENTE] · [PROJETO] · [MÊS/ANO] · Retail Media FC · Confidencial</a:t>
            </a:r>
          </a:p>
        </p:txBody>
      </p:sp>
      <p:sp>
        <p:nvSpPr>
          <p:cNvPr id="79" name="Espaço Reservado para Número de Slide 78">
            <a:extLst>
              <a:ext uri="{FF2B5EF4-FFF2-40B4-BE49-F238E27FC236}">
                <a16:creationId xmlns:a16="http://schemas.microsoft.com/office/drawing/2014/main" id="{1D7D35FC-FBA9-7283-68EF-50E262A77C89}"/>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27</a:t>
            </a:fld>
            <a:endParaRPr lang="es-419" b="0">
              <a:solidFill>
                <a:srgbClr val="0D4F34"/>
              </a:solidFill>
            </a:endParaRPr>
          </a:p>
        </p:txBody>
      </p:sp>
    </p:spTree>
    <p:extLst>
      <p:ext uri="{BB962C8B-B14F-4D97-AF65-F5344CB8AC3E}">
        <p14:creationId xmlns:p14="http://schemas.microsoft.com/office/powerpoint/2010/main" val="1008995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10CBFD45-746A-49E5-9F38-5A480146B4A8}"/>
              </a:ext>
            </a:extLst>
          </p:cNvPr>
          <p:cNvSpPr>
            <a:spLocks noGrp="1"/>
          </p:cNvSpPr>
          <p:nvPr>
            <p:ph type="body" idx="100" hasCustomPrompt="1"/>
          </p:nvPr>
        </p:nvSpPr>
        <p:spPr>
          <a:xfrm>
            <a:off x="548640" y="384048"/>
            <a:ext cx="7315200" cy="219456"/>
          </a:xfrm>
          <a:prstGeom prst="rect">
            <a:avLst/>
          </a:prstGeom>
          <a:noFill/>
        </p:spPr>
        <p:txBody>
          <a:bodyPr wrap="square" lIns="0" tIns="0" rIns="0" bIns="0" anchor="ctr">
            <a:noAutofit/>
          </a:bodyPr>
          <a:lstStyle/>
          <a:p>
            <a:r>
              <a:rPr>
                <a:solidFill>
                  <a:srgbClr val="031A10"/>
                </a:solidFill>
              </a:rPr>
              <a:t>DADOS</a:t>
            </a:r>
          </a:p>
        </p:txBody>
      </p:sp>
      <p:sp>
        <p:nvSpPr>
          <p:cNvPr id="3" name="TITULO">
            <a:extLst>
              <a:ext uri="{FF2B5EF4-FFF2-40B4-BE49-F238E27FC236}">
                <a16:creationId xmlns:a16="http://schemas.microsoft.com/office/drawing/2014/main" id="{D0C366DA-7F50-485F-86C1-4FD8A3A41F6E}"/>
              </a:ext>
            </a:extLst>
          </p:cNvPr>
          <p:cNvSpPr>
            <a:spLocks noGrp="1"/>
          </p:cNvSpPr>
          <p:nvPr>
            <p:ph type="title" idx="101" hasCustomPrompt="1"/>
          </p:nvPr>
        </p:nvSpPr>
        <p:spPr>
          <a:xfrm>
            <a:off x="548640" y="658368"/>
            <a:ext cx="11094415" cy="502920"/>
          </a:xfrm>
          <a:prstGeom prst="rect">
            <a:avLst/>
          </a:prstGeom>
          <a:noFill/>
        </p:spPr>
        <p:txBody>
          <a:bodyPr wrap="square" lIns="0" tIns="0" rIns="0" bIns="0" anchor="t">
            <a:noAutofit/>
          </a:bodyPr>
          <a:lstStyle/>
          <a:p>
            <a:r>
              <a:rPr>
                <a:solidFill>
                  <a:srgbClr val="031A10"/>
                </a:solidFill>
              </a:rPr>
              <a:t>Gráfico de colunas agrupadas</a:t>
            </a:r>
          </a:p>
        </p:txBody>
      </p:sp>
      <p:sp>
        <p:nvSpPr>
          <p:cNvPr id="4" name="CORPO">
            <a:extLst>
              <a:ext uri="{FF2B5EF4-FFF2-40B4-BE49-F238E27FC236}">
                <a16:creationId xmlns:a16="http://schemas.microsoft.com/office/drawing/2014/main" id="{9F3548D1-EB8B-4D64-832C-9C3F99E3A94A}"/>
              </a:ext>
            </a:extLst>
          </p:cNvPr>
          <p:cNvSpPr>
            <a:spLocks noGrp="1"/>
          </p:cNvSpPr>
          <p:nvPr>
            <p:ph type="body" idx="102" hasCustomPrompt="1"/>
          </p:nvPr>
        </p:nvSpPr>
        <p:spPr>
          <a:xfrm>
            <a:off x="548640" y="1243584"/>
            <a:ext cx="11094415" cy="530352"/>
          </a:xfrm>
          <a:prstGeom prst="rect">
            <a:avLst/>
          </a:prstGeom>
          <a:noFill/>
        </p:spPr>
        <p:txBody>
          <a:bodyPr wrap="square" lIns="0" tIns="0" rIns="0" bIns="0" anchor="t">
            <a:noAutofit/>
          </a:bodyPr>
          <a:lstStyle/>
          <a:p>
            <a:r>
              <a:rPr b="0" spc="-100">
                <a:solidFill>
                  <a:srgbClr val="167B52"/>
                </a:solidFill>
              </a:rPr>
              <a:t>Duas séries, comparação período a período</a:t>
            </a:r>
          </a:p>
        </p:txBody>
      </p:sp>
      <p:sp>
        <p:nvSpPr>
          <p:cNvPr id="7" name="NUM_PAGINA">
            <a:extLst>
              <a:ext uri="{FF2B5EF4-FFF2-40B4-BE49-F238E27FC236}">
                <a16:creationId xmlns:a16="http://schemas.microsoft.com/office/drawing/2014/main" id="{37CD5B75-9671-88D1-1250-0DFD997BF8EF}"/>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16</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graphicFrame>
        <p:nvGraphicFramePr>
          <p:cNvPr id="25" name="Chart 0"/>
          <p:cNvGraphicFramePr/>
          <p:nvPr/>
        </p:nvGraphicFramePr>
        <p:xfrm>
          <a:off x="548792" y="1920240"/>
          <a:ext cx="11094415"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10" name="CaixaDeTexto 9">
            <a:extLst>
              <a:ext uri="{FF2B5EF4-FFF2-40B4-BE49-F238E27FC236}">
                <a16:creationId xmlns:a16="http://schemas.microsoft.com/office/drawing/2014/main" id="{58B9A7DA-BD76-1EC8-372E-441306B31F0E}"/>
              </a:ext>
            </a:extLst>
          </p:cNvPr>
          <p:cNvSpPr>
            <a:spLocks noGrp="1"/>
          </p:cNvSpPr>
          <p:nvPr/>
        </p:nvSpPr>
        <p:spPr>
          <a:xfrm>
            <a:off x="706602" y="5990048"/>
            <a:ext cx="7363971" cy="209584"/>
          </a:xfrm>
          <a:prstGeom prst="rect">
            <a:avLst/>
          </a:prstGeom>
          <a:noFill/>
        </p:spPr>
        <p:txBody>
          <a:bodyPr wrap="square" lIns="0" tIns="0" rIns="0" bIns="0" anchor="t">
            <a:noAutofit/>
          </a:bodyPr>
          <a:lstStyle>
            <a:lvl1pPr>
              <a:lnSpc>
                <a:spcPct val="122000"/>
              </a:lnSpc>
              <a:spcAft>
                <a:spcPts val="1000"/>
              </a:spcAft>
              <a:buNone/>
              <a:defRPr sz="1300">
                <a:solidFill>
                  <a:srgbClr val="031A10"/>
                </a:solidFill>
                <a:latin typeface="Fira Sans"/>
                <a:ea typeface="Fira Sans"/>
                <a:cs typeface="Fira Sans"/>
              </a:defRPr>
            </a:lvl1pPr>
            <a:lvl2pPr marL="742950" indent="-285750">
              <a:buChar char="–"/>
              <a:defRPr sz="2800"/>
            </a:lvl2pPr>
            <a:lvl3pPr marL="1143000" indent="-228600">
              <a:buChar char="•"/>
              <a:defRPr sz="2400"/>
            </a:lvl3pPr>
            <a:lvl4pPr marL="1600200" indent="-228600">
              <a:buChar char="–"/>
              <a:defRPr sz="2000"/>
            </a:lvl4pPr>
            <a:lvl5pPr marL="2057400" indent="-228600">
              <a:buChar char="»"/>
              <a:defRPr sz="2000"/>
            </a:lvl5pPr>
            <a:lvl6pPr marL="2514600" indent="-228600">
              <a:buChar char="•"/>
              <a:defRPr sz="2000"/>
            </a:lvl6pPr>
            <a:lvl7pPr marL="2971800" indent="-228600">
              <a:buChar char="•"/>
              <a:defRPr sz="2000"/>
            </a:lvl7pPr>
            <a:lvl8pPr marL="3429000" indent="-228600">
              <a:buChar char="•"/>
              <a:defRPr sz="2000"/>
            </a:lvl8pPr>
            <a:lvl9pPr marL="3886200" indent="-228600">
              <a:buChar char="•"/>
              <a:defRPr sz="2000"/>
            </a:lvl9pPr>
          </a:lstStyle>
          <a:p>
            <a:pPr marL="0" indent="0">
              <a:lnSpc>
                <a:spcPct val="110000"/>
              </a:lnSpc>
              <a:buNone/>
            </a:pPr>
            <a:r>
              <a:rPr sz="1050">
                <a:solidFill>
                  <a:srgbClr val="031A10"/>
                </a:solidFill>
                <a:latin typeface="Source Sans 3"/>
                <a:ea typeface="Source Sans 3"/>
                <a:cs typeface="Source Sans 3"/>
              </a:rPr>
              <a:t>Fonte: painel de dados públicos do setor, acesso em ago/2026.</a:t>
            </a:r>
          </a:p>
          <a:p>
            <a:pPr marL="0" indent="0">
              <a:lnSpc>
                <a:spcPct val="110000"/>
              </a:lnSpc>
              <a:buNone/>
            </a:pPr>
            <a:endParaRPr/>
          </a:p>
        </p:txBody>
      </p:sp>
      <p:sp>
        <p:nvSpPr>
          <p:cNvPr id="18" name="Retângulo 17">
            <a:extLst>
              <a:ext uri="{FF2B5EF4-FFF2-40B4-BE49-F238E27FC236}">
                <a16:creationId xmlns:a16="http://schemas.microsoft.com/office/drawing/2014/main" id="{3D867E40-257E-4C10-B72A-E4FAB6F1EBB4}"/>
              </a:ext>
            </a:extLst>
          </p:cNvPr>
          <p:cNvSpPr>
            <a:spLocks noGrp="1"/>
          </p:cNvSpPr>
          <p:nvPr/>
        </p:nvSpPr>
        <p:spPr>
          <a:xfrm>
            <a:off x="548792" y="1920240"/>
            <a:ext cx="11094415" cy="3840480"/>
          </a:xfrm>
          <a:prstGeom prst="rect">
            <a:avLst/>
          </a:prstGeom>
          <a:solidFill>
            <a:srgbClr val="F2FFF7"/>
          </a:solidFill>
          <a:ln w="0">
            <a:noFill/>
            <a:prstDash val="solid"/>
          </a:ln>
        </p:spPr>
        <p:txBody>
          <a:bodyPr/>
          <a:lstStyle/>
          <a:p>
            <a:endParaRPr lang="pt-BR"/>
          </a:p>
        </p:txBody>
      </p:sp>
      <p:graphicFrame>
        <p:nvGraphicFramePr>
          <p:cNvPr id="28" name="Chart"/>
          <p:cNvGraphicFramePr/>
          <p:nvPr/>
        </p:nvGraphicFramePr>
        <p:xfrm>
          <a:off x="548792" y="1920240"/>
          <a:ext cx="11094415" cy="38404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69065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EC_BOX_0">
            <a:extLst>
              <a:ext uri="{FF2B5EF4-FFF2-40B4-BE49-F238E27FC236}">
                <a16:creationId xmlns:a16="http://schemas.microsoft.com/office/drawing/2014/main" id="{8B1E52FA-6653-48B2-8D7C-50A529533A22}"/>
              </a:ext>
            </a:extLst>
          </p:cNvPr>
          <p:cNvSpPr>
            <a:spLocks noGrp="1"/>
          </p:cNvSpPr>
          <p:nvPr/>
        </p:nvSpPr>
        <p:spPr>
          <a:xfrm>
            <a:off x="548640" y="2004714"/>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54" name="EC_TAG_0">
            <a:extLst>
              <a:ext uri="{FF2B5EF4-FFF2-40B4-BE49-F238E27FC236}">
                <a16:creationId xmlns:a16="http://schemas.microsoft.com/office/drawing/2014/main" id="{5B001B3A-1C7F-4F02-AC59-CBEE1E87E944}"/>
              </a:ext>
            </a:extLst>
          </p:cNvPr>
          <p:cNvSpPr>
            <a:spLocks noGrp="1"/>
          </p:cNvSpPr>
          <p:nvPr/>
        </p:nvSpPr>
        <p:spPr>
          <a:xfrm>
            <a:off x="548640" y="2004714"/>
            <a:ext cx="54864" cy="1243584"/>
          </a:xfrm>
          <a:prstGeom prst="rect">
            <a:avLst/>
          </a:prstGeom>
          <a:solidFill>
            <a:srgbClr val="167B52"/>
          </a:solidFill>
        </p:spPr>
        <p:txBody>
          <a:bodyPr wrap="square" lIns="90000" tIns="90000" rIns="90000" bIns="90000">
            <a:noAutofit/>
          </a:bodyPr>
          <a:lstStyle/>
          <a:p>
            <a:pPr marL="0" indent="0">
              <a:buNone/>
            </a:pPr>
            <a:endParaRPr sz="3200"/>
          </a:p>
        </p:txBody>
      </p:sp>
      <p:sp>
        <p:nvSpPr>
          <p:cNvPr id="55" name="EC_ROT_0">
            <a:extLst>
              <a:ext uri="{FF2B5EF4-FFF2-40B4-BE49-F238E27FC236}">
                <a16:creationId xmlns:a16="http://schemas.microsoft.com/office/drawing/2014/main" id="{077FFDF5-8EDD-45D5-A8FE-DB30E5CEB0AF}"/>
              </a:ext>
            </a:extLst>
          </p:cNvPr>
          <p:cNvSpPr>
            <a:spLocks noGrp="1"/>
          </p:cNvSpPr>
          <p:nvPr/>
        </p:nvSpPr>
        <p:spPr>
          <a:xfrm>
            <a:off x="841248" y="2242458"/>
            <a:ext cx="1691640"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CONTEXTO</a:t>
            </a:r>
          </a:p>
        </p:txBody>
      </p:sp>
      <p:sp>
        <p:nvSpPr>
          <p:cNvPr id="56" name="EC_BOX_1">
            <a:extLst>
              <a:ext uri="{FF2B5EF4-FFF2-40B4-BE49-F238E27FC236}">
                <a16:creationId xmlns:a16="http://schemas.microsoft.com/office/drawing/2014/main" id="{5F51D180-2B54-4B89-9FE4-7F2928428978}"/>
              </a:ext>
            </a:extLst>
          </p:cNvPr>
          <p:cNvSpPr>
            <a:spLocks noGrp="1"/>
          </p:cNvSpPr>
          <p:nvPr/>
        </p:nvSpPr>
        <p:spPr>
          <a:xfrm>
            <a:off x="548640" y="3376314"/>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57" name="EC_TAG_1">
            <a:extLst>
              <a:ext uri="{FF2B5EF4-FFF2-40B4-BE49-F238E27FC236}">
                <a16:creationId xmlns:a16="http://schemas.microsoft.com/office/drawing/2014/main" id="{BA00400D-7995-4EDA-AC12-30403C97ECAF}"/>
              </a:ext>
            </a:extLst>
          </p:cNvPr>
          <p:cNvSpPr>
            <a:spLocks noGrp="1"/>
          </p:cNvSpPr>
          <p:nvPr/>
        </p:nvSpPr>
        <p:spPr>
          <a:xfrm>
            <a:off x="548640" y="3376314"/>
            <a:ext cx="54864" cy="1243584"/>
          </a:xfrm>
          <a:prstGeom prst="rect">
            <a:avLst/>
          </a:prstGeom>
          <a:solidFill>
            <a:srgbClr val="B8FF12"/>
          </a:solidFill>
        </p:spPr>
        <p:txBody>
          <a:bodyPr wrap="square" lIns="90000" tIns="90000" rIns="90000" bIns="90000">
            <a:noAutofit/>
          </a:bodyPr>
          <a:lstStyle/>
          <a:p>
            <a:pPr marL="0" indent="0">
              <a:buNone/>
            </a:pPr>
            <a:endParaRPr sz="3200"/>
          </a:p>
        </p:txBody>
      </p:sp>
      <p:sp>
        <p:nvSpPr>
          <p:cNvPr id="58" name="EC_ROT_1">
            <a:extLst>
              <a:ext uri="{FF2B5EF4-FFF2-40B4-BE49-F238E27FC236}">
                <a16:creationId xmlns:a16="http://schemas.microsoft.com/office/drawing/2014/main" id="{5792B789-73B5-4799-8AB2-F24FBD5F932A}"/>
              </a:ext>
            </a:extLst>
          </p:cNvPr>
          <p:cNvSpPr>
            <a:spLocks noGrp="1"/>
          </p:cNvSpPr>
          <p:nvPr/>
        </p:nvSpPr>
        <p:spPr>
          <a:xfrm>
            <a:off x="841248" y="3614058"/>
            <a:ext cx="1691640"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DESAFIO</a:t>
            </a:r>
          </a:p>
        </p:txBody>
      </p:sp>
      <p:sp>
        <p:nvSpPr>
          <p:cNvPr id="59" name="EC_BOX_2">
            <a:extLst>
              <a:ext uri="{FF2B5EF4-FFF2-40B4-BE49-F238E27FC236}">
                <a16:creationId xmlns:a16="http://schemas.microsoft.com/office/drawing/2014/main" id="{5A914DAD-D048-4F46-BD34-278106E4AE8C}"/>
              </a:ext>
            </a:extLst>
          </p:cNvPr>
          <p:cNvSpPr>
            <a:spLocks noGrp="1"/>
          </p:cNvSpPr>
          <p:nvPr/>
        </p:nvSpPr>
        <p:spPr>
          <a:xfrm>
            <a:off x="548640" y="4747914"/>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60" name="EC_TAG_2">
            <a:extLst>
              <a:ext uri="{FF2B5EF4-FFF2-40B4-BE49-F238E27FC236}">
                <a16:creationId xmlns:a16="http://schemas.microsoft.com/office/drawing/2014/main" id="{C00A165F-1C6A-4BD6-AA03-4BA452B5BBC2}"/>
              </a:ext>
            </a:extLst>
          </p:cNvPr>
          <p:cNvSpPr>
            <a:spLocks noGrp="1"/>
          </p:cNvSpPr>
          <p:nvPr/>
        </p:nvSpPr>
        <p:spPr>
          <a:xfrm>
            <a:off x="548640" y="4747914"/>
            <a:ext cx="54864" cy="1243584"/>
          </a:xfrm>
          <a:prstGeom prst="rect">
            <a:avLst/>
          </a:prstGeom>
          <a:solidFill>
            <a:srgbClr val="167B52"/>
          </a:solidFill>
        </p:spPr>
        <p:txBody>
          <a:bodyPr wrap="square" lIns="90000" tIns="90000" rIns="90000" bIns="90000">
            <a:noAutofit/>
          </a:bodyPr>
          <a:lstStyle/>
          <a:p>
            <a:pPr marL="0" indent="0">
              <a:buNone/>
            </a:pPr>
            <a:endParaRPr/>
          </a:p>
        </p:txBody>
      </p:sp>
      <p:sp>
        <p:nvSpPr>
          <p:cNvPr id="61" name="EC_ROT_2">
            <a:extLst>
              <a:ext uri="{FF2B5EF4-FFF2-40B4-BE49-F238E27FC236}">
                <a16:creationId xmlns:a16="http://schemas.microsoft.com/office/drawing/2014/main" id="{89F67247-511E-4811-BF48-D364F83B0CE6}"/>
              </a:ext>
            </a:extLst>
          </p:cNvPr>
          <p:cNvSpPr>
            <a:spLocks noGrp="1"/>
          </p:cNvSpPr>
          <p:nvPr/>
        </p:nvSpPr>
        <p:spPr>
          <a:xfrm>
            <a:off x="841248" y="4985658"/>
            <a:ext cx="1691640" cy="36576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RESULTADO</a:t>
            </a:r>
          </a:p>
        </p:txBody>
      </p:sp>
      <p:sp>
        <p:nvSpPr>
          <p:cNvPr id="40" name="KICKER">
            <a:extLst>
              <a:ext uri="{FF2B5EF4-FFF2-40B4-BE49-F238E27FC236}">
                <a16:creationId xmlns:a16="http://schemas.microsoft.com/office/drawing/2014/main" id="{E0FDA1FD-FEB2-4BFD-9BBF-3E955EDFF486}"/>
              </a:ext>
            </a:extLst>
          </p:cNvPr>
          <p:cNvSpPr>
            <a:spLocks noGrp="1"/>
          </p:cNvSpPr>
          <p:nvPr>
            <p:ph type="body" idx="100"/>
          </p:nvPr>
        </p:nvSpPr>
        <p:spPr>
          <a:xfrm>
            <a:off x="548640" y="384048"/>
            <a:ext cx="7315200" cy="219456"/>
          </a:xfrm>
        </p:spPr>
        <p:txBody>
          <a:bodyPr wrap="square" lIns="0" tIns="0" rIns="0" bIns="0">
            <a:noAutofit/>
          </a:bodyPr>
          <a:lstStyle/>
          <a:p>
            <a:r>
              <a:rPr>
                <a:solidFill>
                  <a:srgbClr val="031A10"/>
                </a:solidFill>
              </a:rPr>
              <a:t>CASO</a:t>
            </a:r>
          </a:p>
        </p:txBody>
      </p:sp>
      <p:sp>
        <p:nvSpPr>
          <p:cNvPr id="41" name="TITULO">
            <a:extLst>
              <a:ext uri="{FF2B5EF4-FFF2-40B4-BE49-F238E27FC236}">
                <a16:creationId xmlns:a16="http://schemas.microsoft.com/office/drawing/2014/main" id="{E374B281-2DC3-453D-855C-8C3A0B512520}"/>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031A10"/>
                </a:solidFill>
              </a:rPr>
              <a:t>Estudo de caso</a:t>
            </a:r>
          </a:p>
        </p:txBody>
      </p:sp>
      <p:sp>
        <p:nvSpPr>
          <p:cNvPr id="42" name="CORPO">
            <a:extLst>
              <a:ext uri="{FF2B5EF4-FFF2-40B4-BE49-F238E27FC236}">
                <a16:creationId xmlns:a16="http://schemas.microsoft.com/office/drawing/2014/main" id="{0295E6C7-8389-4797-912A-A20C485FDC3E}"/>
              </a:ext>
            </a:extLst>
          </p:cNvPr>
          <p:cNvSpPr>
            <a:spLocks noGrp="1"/>
          </p:cNvSpPr>
          <p:nvPr>
            <p:ph type="body" idx="102"/>
          </p:nvPr>
        </p:nvSpPr>
        <p:spPr>
          <a:xfrm>
            <a:off x="548640" y="1243584"/>
            <a:ext cx="11094415" cy="530352"/>
          </a:xfrm>
        </p:spPr>
        <p:txBody>
          <a:bodyPr wrap="square" lIns="0" tIns="0" rIns="0" bIns="0">
            <a:noAutofit/>
          </a:bodyPr>
          <a:lstStyle/>
          <a:p>
            <a:r>
              <a:rPr b="0" spc="-100">
                <a:solidFill>
                  <a:srgbClr val="167B52"/>
                </a:solidFill>
              </a:rPr>
              <a:t>Leia o contexto antes da discussão</a:t>
            </a:r>
          </a:p>
        </p:txBody>
      </p:sp>
      <p:sp>
        <p:nvSpPr>
          <p:cNvPr id="3" name="NUM_PAGINA">
            <a:extLst>
              <a:ext uri="{FF2B5EF4-FFF2-40B4-BE49-F238E27FC236}">
                <a16:creationId xmlns:a16="http://schemas.microsoft.com/office/drawing/2014/main" id="{3059186D-1081-31A7-4B94-18B624CC8930}"/>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17</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
        <p:nvSpPr>
          <p:cNvPr id="50" name="EC_0">
            <a:extLst>
              <a:ext uri="{FF2B5EF4-FFF2-40B4-BE49-F238E27FC236}">
                <a16:creationId xmlns:a16="http://schemas.microsoft.com/office/drawing/2014/main" id="{9035E624-557F-49FE-8A57-BA0E261BFBA3}"/>
              </a:ext>
            </a:extLst>
          </p:cNvPr>
          <p:cNvSpPr>
            <a:spLocks noGrp="1"/>
          </p:cNvSpPr>
          <p:nvPr/>
        </p:nvSpPr>
        <p:spPr>
          <a:xfrm>
            <a:off x="2743200" y="2224170"/>
            <a:ext cx="8577072" cy="804672"/>
          </a:xfrm>
          <a:prstGeom prst="rect">
            <a:avLst/>
          </a:prstGeom>
        </p:spPr>
        <p:txBody>
          <a:bodyPr wrap="square" lIns="0" tIns="0" rIns="0" bIns="0">
            <a:noAutofit/>
          </a:bodyPr>
          <a:lstStyle/>
          <a:p>
            <a:pPr marL="0" indent="0" algn="l">
              <a:lnSpc>
                <a:spcPct val="100000"/>
              </a:lnSpc>
              <a:spcBef>
                <a:spcPts val="0"/>
              </a:spcBef>
              <a:spcAft>
                <a:spcPts val="600"/>
              </a:spcAft>
              <a:buNone/>
            </a:pPr>
            <a:r>
              <a:rPr sz="1800">
                <a:solidFill>
                  <a:srgbClr val="031A10"/>
                </a:solidFill>
                <a:latin typeface="Newsreader"/>
                <a:ea typeface="Newsreader"/>
                <a:cs typeface="Newsreader"/>
              </a:rPr>
              <a:t>Distribuidora regional de materiais de construção, 340 funcionários, 12 lojas, faturamento estável há três anos e margem caindo dois pontos ao ano.</a:t>
            </a:r>
          </a:p>
        </p:txBody>
      </p:sp>
      <p:sp>
        <p:nvSpPr>
          <p:cNvPr id="51" name="EC_1">
            <a:extLst>
              <a:ext uri="{FF2B5EF4-FFF2-40B4-BE49-F238E27FC236}">
                <a16:creationId xmlns:a16="http://schemas.microsoft.com/office/drawing/2014/main" id="{5215D224-12BF-4D63-AF93-835CCA8E3D79}"/>
              </a:ext>
            </a:extLst>
          </p:cNvPr>
          <p:cNvSpPr>
            <a:spLocks noGrp="1"/>
          </p:cNvSpPr>
          <p:nvPr/>
        </p:nvSpPr>
        <p:spPr>
          <a:xfrm>
            <a:off x="2743200" y="3595770"/>
            <a:ext cx="8577072" cy="804672"/>
          </a:xfrm>
          <a:prstGeom prst="rect">
            <a:avLst/>
          </a:prstGeom>
        </p:spPr>
        <p:txBody>
          <a:bodyPr wrap="square" lIns="0" tIns="0" rIns="0" bIns="0">
            <a:noAutofit/>
          </a:bodyPr>
          <a:lstStyle/>
          <a:p>
            <a:pPr marL="0" indent="0" algn="l">
              <a:lnSpc>
                <a:spcPct val="100000"/>
              </a:lnSpc>
              <a:spcBef>
                <a:spcPts val="0"/>
              </a:spcBef>
              <a:spcAft>
                <a:spcPts val="600"/>
              </a:spcAft>
              <a:buNone/>
            </a:pPr>
            <a:r>
              <a:rPr sz="1800">
                <a:solidFill>
                  <a:srgbClr val="031A10"/>
                </a:solidFill>
                <a:latin typeface="Newsreader"/>
                <a:ea typeface="Newsreader"/>
                <a:cs typeface="Newsreader"/>
              </a:rPr>
              <a:t>A diretoria quer abrir mais quatro lojas. O time financeiro afirma que o problema não é ponto de venda, mas mix de produto. Ninguém trouxe dado para a mesa.</a:t>
            </a:r>
          </a:p>
        </p:txBody>
      </p:sp>
      <p:sp>
        <p:nvSpPr>
          <p:cNvPr id="52" name="EC_2">
            <a:extLst>
              <a:ext uri="{FF2B5EF4-FFF2-40B4-BE49-F238E27FC236}">
                <a16:creationId xmlns:a16="http://schemas.microsoft.com/office/drawing/2014/main" id="{FC0EF98B-9D56-4725-8CA2-0027940278D7}"/>
              </a:ext>
            </a:extLst>
          </p:cNvPr>
          <p:cNvSpPr>
            <a:spLocks noGrp="1"/>
          </p:cNvSpPr>
          <p:nvPr/>
        </p:nvSpPr>
        <p:spPr>
          <a:xfrm>
            <a:off x="2743200" y="4967370"/>
            <a:ext cx="8577072" cy="804672"/>
          </a:xfrm>
          <a:prstGeom prst="rect">
            <a:avLst/>
          </a:prstGeom>
        </p:spPr>
        <p:txBody>
          <a:bodyPr wrap="square" lIns="0" tIns="0" rIns="0" bIns="0">
            <a:noAutofit/>
          </a:bodyPr>
          <a:lstStyle/>
          <a:p>
            <a:pPr marL="0" indent="0" algn="l">
              <a:lnSpc>
                <a:spcPct val="100000"/>
              </a:lnSpc>
              <a:spcBef>
                <a:spcPts val="0"/>
              </a:spcBef>
              <a:spcAft>
                <a:spcPts val="600"/>
              </a:spcAft>
              <a:buNone/>
            </a:pPr>
            <a:r>
              <a:rPr sz="1800">
                <a:solidFill>
                  <a:srgbClr val="031A10"/>
                </a:solidFill>
                <a:latin typeface="Newsreader"/>
                <a:ea typeface="Newsreader"/>
                <a:cs typeface="Newsreader"/>
              </a:rPr>
              <a:t>A decisão foi adiada por dois trimestres. Neste intervalo, dois concorrentes ocuparam as praças que estavam em análise.</a:t>
            </a:r>
          </a:p>
        </p:txBody>
      </p:sp>
    </p:spTree>
    <p:extLst>
      <p:ext uri="{BB962C8B-B14F-4D97-AF65-F5344CB8AC3E}">
        <p14:creationId xmlns:p14="http://schemas.microsoft.com/office/powerpoint/2010/main" val="3286017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KICKER">
            <a:extLst>
              <a:ext uri="{FF2B5EF4-FFF2-40B4-BE49-F238E27FC236}">
                <a16:creationId xmlns:a16="http://schemas.microsoft.com/office/drawing/2014/main" id="{22D85457-45F0-4AAB-A043-434D304F7AE3}"/>
              </a:ext>
            </a:extLst>
          </p:cNvPr>
          <p:cNvSpPr>
            <a:spLocks noGrp="1"/>
          </p:cNvSpPr>
          <p:nvPr>
            <p:ph type="body" idx="100"/>
          </p:nvPr>
        </p:nvSpPr>
        <p:spPr>
          <a:xfrm>
            <a:off x="548640" y="384048"/>
            <a:ext cx="7315200" cy="219456"/>
          </a:xfrm>
        </p:spPr>
        <p:txBody>
          <a:bodyPr wrap="square" lIns="0" tIns="0" rIns="0" bIns="0">
            <a:noAutofit/>
          </a:bodyPr>
          <a:lstStyle/>
          <a:p>
            <a:r>
              <a:rPr>
                <a:solidFill>
                  <a:srgbClr val="F2FFF7"/>
                </a:solidFill>
              </a:rPr>
              <a:t>DISCUSSÃO</a:t>
            </a:r>
          </a:p>
        </p:txBody>
      </p:sp>
      <p:sp>
        <p:nvSpPr>
          <p:cNvPr id="41" name="TITULO">
            <a:extLst>
              <a:ext uri="{FF2B5EF4-FFF2-40B4-BE49-F238E27FC236}">
                <a16:creationId xmlns:a16="http://schemas.microsoft.com/office/drawing/2014/main" id="{7BFDE4A4-9FB5-4EDF-A31B-1979DA28578A}"/>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F2FFF7"/>
                </a:solidFill>
              </a:rPr>
              <a:t>Discussão</a:t>
            </a:r>
            <a:endParaRPr/>
          </a:p>
        </p:txBody>
      </p:sp>
      <p:sp>
        <p:nvSpPr>
          <p:cNvPr id="3" name="NUM_PAGINA">
            <a:extLst>
              <a:ext uri="{FF2B5EF4-FFF2-40B4-BE49-F238E27FC236}">
                <a16:creationId xmlns:a16="http://schemas.microsoft.com/office/drawing/2014/main" id="{A59620B2-B199-7C0C-ECF8-01DF9CC210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90A99B"/>
                </a:solidFill>
              </a:defRPr>
            </a:lvl1pPr>
          </a:lstStyle>
          <a:p>
            <a:pPr algn="r">
              <a:buNone/>
            </a:pPr>
            <a:r>
              <a:rPr>
                <a:solidFill>
                  <a:srgbClr val="F2FFF7"/>
                </a:solidFill>
              </a:rPr>
              <a:t>18</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F2FFF7"/>
                </a:solidFill>
              </a:rPr>
              <a:t>[CLIENTE] · [PROJETO] · [MÊS/ANO] · Retail Media FC · Confidencial</a:t>
            </a:r>
          </a:p>
        </p:txBody>
      </p:sp>
      <p:sp>
        <p:nvSpPr>
          <p:cNvPr id="50" name="CORPO">
            <a:extLst>
              <a:ext uri="{FF2B5EF4-FFF2-40B4-BE49-F238E27FC236}">
                <a16:creationId xmlns:a16="http://schemas.microsoft.com/office/drawing/2014/main" id="{BFDEE03C-0279-49AD-A408-9ECC54CA9D65}"/>
              </a:ext>
            </a:extLst>
          </p:cNvPr>
          <p:cNvSpPr>
            <a:spLocks noGrp="1"/>
          </p:cNvSpPr>
          <p:nvPr>
            <p:ph type="body" idx="110"/>
          </p:nvPr>
        </p:nvSpPr>
        <p:spPr>
          <a:xfrm>
            <a:off x="548640" y="2286000"/>
            <a:ext cx="10241280" cy="2103120"/>
          </a:xfrm>
        </p:spPr>
        <p:txBody>
          <a:bodyPr wrap="square" lIns="0" tIns="0" rIns="0" bIns="0">
            <a:noAutofit/>
          </a:bodyPr>
          <a:lstStyle/>
          <a:p>
            <a:r>
              <a:rPr sz="4000" b="1">
                <a:solidFill>
                  <a:srgbClr val="B8FF12"/>
                </a:solidFill>
                <a:latin typeface="Bricolage Grotesque"/>
                <a:ea typeface="Bricolage Grotesque"/>
                <a:cs typeface="Bricolage Grotesque"/>
              </a:rPr>
              <a:t>Na sua empresa, quem decide o preço quando o cliente pede desconto na sexta à tarde?</a:t>
            </a:r>
          </a:p>
        </p:txBody>
      </p:sp>
      <p:sp>
        <p:nvSpPr>
          <p:cNvPr id="51" name="CORPO_2">
            <a:extLst>
              <a:ext uri="{FF2B5EF4-FFF2-40B4-BE49-F238E27FC236}">
                <a16:creationId xmlns:a16="http://schemas.microsoft.com/office/drawing/2014/main" id="{FF8DF676-D7D1-4626-9794-AF04A17CDDF2}"/>
              </a:ext>
            </a:extLst>
          </p:cNvPr>
          <p:cNvSpPr>
            <a:spLocks noGrp="1"/>
          </p:cNvSpPr>
          <p:nvPr>
            <p:ph type="body" idx="111"/>
          </p:nvPr>
        </p:nvSpPr>
        <p:spPr>
          <a:xfrm>
            <a:off x="548640" y="4617720"/>
            <a:ext cx="10241280" cy="1188720"/>
          </a:xfrm>
        </p:spPr>
        <p:txBody>
          <a:bodyPr wrap="square" lIns="0" tIns="0" rIns="0" bIns="0">
            <a:noAutofit/>
          </a:bodyPr>
          <a:lstStyle/>
          <a:p>
            <a:r>
              <a:rPr sz="1600">
                <a:solidFill>
                  <a:srgbClr val="F2FFF7"/>
                </a:solidFill>
                <a:latin typeface="Newsreader"/>
                <a:ea typeface="Newsreader"/>
                <a:cs typeface="Newsreader"/>
              </a:rPr>
              <a:t>Dois minutos de silêncio para escrever a resposta antes de qualquer fala.</a:t>
            </a:r>
          </a:p>
          <a:p>
            <a:r>
              <a:rPr sz="1600">
                <a:solidFill>
                  <a:srgbClr val="F2FFF7"/>
                </a:solidFill>
                <a:latin typeface="Newsreader"/>
                <a:ea typeface="Newsreader"/>
                <a:cs typeface="Newsreader"/>
              </a:rPr>
              <a:t>Três pessoas respondem, uma de cada setor, e eu anoto no quadro.</a:t>
            </a:r>
          </a:p>
        </p:txBody>
      </p:sp>
    </p:spTree>
    <p:extLst>
      <p:ext uri="{BB962C8B-B14F-4D97-AF65-F5344CB8AC3E}">
        <p14:creationId xmlns:p14="http://schemas.microsoft.com/office/powerpoint/2010/main" val="1747052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KICKER">
            <a:extLst>
              <a:ext uri="{FF2B5EF4-FFF2-40B4-BE49-F238E27FC236}">
                <a16:creationId xmlns:a16="http://schemas.microsoft.com/office/drawing/2014/main" id="{E467EC9E-0E8C-4EF1-909D-233ACB6A44F4}"/>
              </a:ext>
            </a:extLst>
          </p:cNvPr>
          <p:cNvSpPr>
            <a:spLocks noGrp="1"/>
          </p:cNvSpPr>
          <p:nvPr>
            <p:ph type="body" idx="100"/>
          </p:nvPr>
        </p:nvSpPr>
        <p:spPr>
          <a:xfrm>
            <a:off x="548640" y="384048"/>
            <a:ext cx="7315200" cy="219456"/>
          </a:xfrm>
        </p:spPr>
        <p:txBody>
          <a:bodyPr wrap="square" lIns="0" tIns="0" rIns="0" bIns="0">
            <a:noAutofit/>
          </a:bodyPr>
          <a:lstStyle/>
          <a:p>
            <a:r>
              <a:rPr>
                <a:solidFill>
                  <a:srgbClr val="031A10"/>
                </a:solidFill>
              </a:rPr>
              <a:t>PRÁTICA</a:t>
            </a:r>
          </a:p>
        </p:txBody>
      </p:sp>
      <p:sp>
        <p:nvSpPr>
          <p:cNvPr id="41" name="TITULO">
            <a:extLst>
              <a:ext uri="{FF2B5EF4-FFF2-40B4-BE49-F238E27FC236}">
                <a16:creationId xmlns:a16="http://schemas.microsoft.com/office/drawing/2014/main" id="{E3DE49EF-84F9-4D6C-9068-DA81774250D7}"/>
              </a:ext>
            </a:extLst>
          </p:cNvPr>
          <p:cNvSpPr>
            <a:spLocks noGrp="1"/>
          </p:cNvSpPr>
          <p:nvPr>
            <p:ph type="title" idx="101"/>
          </p:nvPr>
        </p:nvSpPr>
        <p:spPr>
          <a:xfrm>
            <a:off x="548640" y="658368"/>
            <a:ext cx="11094415" cy="502920"/>
          </a:xfrm>
        </p:spPr>
        <p:txBody>
          <a:bodyPr wrap="square" lIns="0" tIns="0" rIns="0" bIns="0">
            <a:noAutofit/>
          </a:bodyPr>
          <a:lstStyle/>
          <a:p>
            <a:r>
              <a:rPr>
                <a:solidFill>
                  <a:srgbClr val="031A10"/>
                </a:solidFill>
              </a:rPr>
              <a:t>Dinâmica de trabalho</a:t>
            </a:r>
          </a:p>
        </p:txBody>
      </p:sp>
      <p:sp>
        <p:nvSpPr>
          <p:cNvPr id="42" name="CORPO">
            <a:extLst>
              <a:ext uri="{FF2B5EF4-FFF2-40B4-BE49-F238E27FC236}">
                <a16:creationId xmlns:a16="http://schemas.microsoft.com/office/drawing/2014/main" id="{79BC9F10-3C7D-4A1C-AFE5-0B182543FB92}"/>
              </a:ext>
            </a:extLst>
          </p:cNvPr>
          <p:cNvSpPr>
            <a:spLocks noGrp="1"/>
          </p:cNvSpPr>
          <p:nvPr>
            <p:ph type="body" idx="102"/>
          </p:nvPr>
        </p:nvSpPr>
        <p:spPr>
          <a:xfrm>
            <a:off x="548640" y="1243584"/>
            <a:ext cx="11094415" cy="530352"/>
          </a:xfrm>
        </p:spPr>
        <p:txBody>
          <a:bodyPr wrap="square" lIns="0" tIns="0" rIns="0" bIns="0">
            <a:noAutofit/>
          </a:bodyPr>
          <a:lstStyle/>
          <a:p>
            <a:r>
              <a:rPr b="0" spc="-100">
                <a:solidFill>
                  <a:srgbClr val="167B52"/>
                </a:solidFill>
              </a:rPr>
              <a:t>Trabalhem com o caso ou contexto do cliente</a:t>
            </a:r>
          </a:p>
        </p:txBody>
      </p:sp>
      <p:sp>
        <p:nvSpPr>
          <p:cNvPr id="3" name="NUM_PAGINA">
            <a:extLst>
              <a:ext uri="{FF2B5EF4-FFF2-40B4-BE49-F238E27FC236}">
                <a16:creationId xmlns:a16="http://schemas.microsoft.com/office/drawing/2014/main" id="{A59620B2-B199-7C0C-ECF8-01DF9CC210E7}"/>
              </a:ext>
            </a:extLst>
          </p:cNvPr>
          <p:cNvSpPr>
            <a:spLocks noGrp="1"/>
          </p:cNvSpPr>
          <p:nvPr>
            <p:ph type="sldNum" idx="4294967295"/>
          </p:nvPr>
        </p:nvSpPr>
        <p:spPr>
          <a:xfrm>
            <a:off x="11064240" y="6606540"/>
            <a:ext cx="576072" cy="146304"/>
          </a:xfrm>
        </p:spPr>
        <p:txBody>
          <a:bodyPr wrap="square" lIns="0" tIns="0" rIns="0" bIns="0" anchor="ctr">
            <a:noAutofit/>
          </a:bodyPr>
          <a:lstStyle>
            <a:lvl1pPr algn="r">
              <a:buNone/>
              <a:defRPr sz="900" b="0">
                <a:solidFill>
                  <a:srgbClr val="0D4F34"/>
                </a:solidFill>
              </a:defRPr>
            </a:lvl1pPr>
          </a:lstStyle>
          <a:p>
            <a:pPr algn="r">
              <a:buNone/>
            </a:pPr>
            <a:r>
              <a:rPr>
                <a:solidFill>
                  <a:srgbClr val="031A10"/>
                </a:solidFill>
              </a:rPr>
              <a:t>19</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prstGeom prst="rect">
            <a:avLst/>
          </a:prstGeom>
          <a:noFill/>
        </p:spPr>
        <p:txBody>
          <a:bodyPr wrap="square" lIns="0" tIns="0" rIns="0" bIns="0" anchor="ctr">
            <a:noAutofit/>
          </a:bodyPr>
          <a:lstStyle/>
          <a:p>
            <a:r>
              <a:rPr>
                <a:solidFill>
                  <a:srgbClr val="031A10"/>
                </a:solidFill>
              </a:rPr>
              <a:t>[CLIENTE] · [PROJETO] · [MÊS/ANO] · Retail Media FC · Confidencial</a:t>
            </a:r>
          </a:p>
        </p:txBody>
      </p:sp>
      <p:sp>
        <p:nvSpPr>
          <p:cNvPr id="2" name="AT_CHIP_0">
            <a:extLst>
              <a:ext uri="{FF2B5EF4-FFF2-40B4-BE49-F238E27FC236}">
                <a16:creationId xmlns:a16="http://schemas.microsoft.com/office/drawing/2014/main" id="{6E2214D2-71EA-00F8-A27F-87F26584828E}"/>
              </a:ext>
            </a:extLst>
          </p:cNvPr>
          <p:cNvSpPr>
            <a:spLocks noGrp="1"/>
          </p:cNvSpPr>
          <p:nvPr/>
        </p:nvSpPr>
        <p:spPr>
          <a:xfrm>
            <a:off x="548640" y="1788440"/>
            <a:ext cx="3514039" cy="960120"/>
          </a:xfrm>
          <a:prstGeom prst="rect">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4" name="AT_ROT_0">
            <a:extLst>
              <a:ext uri="{FF2B5EF4-FFF2-40B4-BE49-F238E27FC236}">
                <a16:creationId xmlns:a16="http://schemas.microsoft.com/office/drawing/2014/main" id="{D7E1A577-260E-F77A-FF54-EC6851B82754}"/>
              </a:ext>
            </a:extLst>
          </p:cNvPr>
          <p:cNvSpPr>
            <a:spLocks noGrp="1"/>
          </p:cNvSpPr>
          <p:nvPr/>
        </p:nvSpPr>
        <p:spPr>
          <a:xfrm>
            <a:off x="804672" y="1934744"/>
            <a:ext cx="3001975"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b="1">
                <a:solidFill>
                  <a:srgbClr val="F2FFF7"/>
                </a:solidFill>
                <a:latin typeface="Source Sans 3"/>
                <a:ea typeface="Source Sans 3"/>
                <a:cs typeface="Source Sans 3"/>
              </a:rPr>
              <a:t>TEMPO</a:t>
            </a:r>
          </a:p>
        </p:txBody>
      </p:sp>
      <p:sp>
        <p:nvSpPr>
          <p:cNvPr id="5" name="AT_TXT_0">
            <a:extLst>
              <a:ext uri="{FF2B5EF4-FFF2-40B4-BE49-F238E27FC236}">
                <a16:creationId xmlns:a16="http://schemas.microsoft.com/office/drawing/2014/main" id="{B061805C-01C5-0C82-36C5-20430BBD8858}"/>
              </a:ext>
            </a:extLst>
          </p:cNvPr>
          <p:cNvSpPr>
            <a:spLocks noGrp="1"/>
          </p:cNvSpPr>
          <p:nvPr/>
        </p:nvSpPr>
        <p:spPr>
          <a:xfrm>
            <a:off x="804672" y="2263928"/>
            <a:ext cx="3001975" cy="36576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buNone/>
            </a:pPr>
            <a:r>
              <a:rPr sz="1700" b="1">
                <a:solidFill>
                  <a:srgbClr val="F2FFF7"/>
                </a:solidFill>
                <a:latin typeface="Source Sans 3"/>
                <a:ea typeface="Source Sans 3"/>
                <a:cs typeface="Source Sans 3"/>
              </a:rPr>
              <a:t>25 minutos</a:t>
            </a:r>
          </a:p>
        </p:txBody>
      </p:sp>
      <p:sp>
        <p:nvSpPr>
          <p:cNvPr id="6" name="AT_CHIP_1">
            <a:extLst>
              <a:ext uri="{FF2B5EF4-FFF2-40B4-BE49-F238E27FC236}">
                <a16:creationId xmlns:a16="http://schemas.microsoft.com/office/drawing/2014/main" id="{924BE4A8-5EF2-B861-881F-CF4D3930C8D8}"/>
              </a:ext>
            </a:extLst>
          </p:cNvPr>
          <p:cNvSpPr>
            <a:spLocks noGrp="1"/>
          </p:cNvSpPr>
          <p:nvPr/>
        </p:nvSpPr>
        <p:spPr>
          <a:xfrm>
            <a:off x="4355287" y="1801711"/>
            <a:ext cx="3514039" cy="960120"/>
          </a:xfrm>
          <a:prstGeom prst="rect">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7" name="AT_ROT_1">
            <a:extLst>
              <a:ext uri="{FF2B5EF4-FFF2-40B4-BE49-F238E27FC236}">
                <a16:creationId xmlns:a16="http://schemas.microsoft.com/office/drawing/2014/main" id="{59BC5BDC-D4AE-EAD3-E45D-BA2DB03035ED}"/>
              </a:ext>
            </a:extLst>
          </p:cNvPr>
          <p:cNvSpPr>
            <a:spLocks noGrp="1"/>
          </p:cNvSpPr>
          <p:nvPr/>
        </p:nvSpPr>
        <p:spPr>
          <a:xfrm>
            <a:off x="4593031" y="1934744"/>
            <a:ext cx="3001975"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b="1">
                <a:solidFill>
                  <a:srgbClr val="F2FFF7"/>
                </a:solidFill>
                <a:latin typeface="Source Sans 3"/>
                <a:ea typeface="Source Sans 3"/>
                <a:cs typeface="Source Sans 3"/>
              </a:rPr>
              <a:t>FORMATO</a:t>
            </a:r>
          </a:p>
        </p:txBody>
      </p:sp>
      <p:sp>
        <p:nvSpPr>
          <p:cNvPr id="8" name="AT_TXT_1">
            <a:extLst>
              <a:ext uri="{FF2B5EF4-FFF2-40B4-BE49-F238E27FC236}">
                <a16:creationId xmlns:a16="http://schemas.microsoft.com/office/drawing/2014/main" id="{9E167B49-7960-CA1B-7491-8BD782DFF61B}"/>
              </a:ext>
            </a:extLst>
          </p:cNvPr>
          <p:cNvSpPr>
            <a:spLocks noGrp="1"/>
          </p:cNvSpPr>
          <p:nvPr/>
        </p:nvSpPr>
        <p:spPr>
          <a:xfrm>
            <a:off x="4593031" y="2263928"/>
            <a:ext cx="3001975" cy="36576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buNone/>
            </a:pPr>
            <a:r>
              <a:rPr sz="1700" b="1">
                <a:solidFill>
                  <a:srgbClr val="F2FFF7"/>
                </a:solidFill>
                <a:latin typeface="Source Sans 3"/>
                <a:ea typeface="Source Sans 3"/>
                <a:cs typeface="Source Sans 3"/>
              </a:rPr>
              <a:t>Grupos de 3 pessoas</a:t>
            </a:r>
          </a:p>
        </p:txBody>
      </p:sp>
      <p:sp>
        <p:nvSpPr>
          <p:cNvPr id="9" name="AT_CHIP_2">
            <a:extLst>
              <a:ext uri="{FF2B5EF4-FFF2-40B4-BE49-F238E27FC236}">
                <a16:creationId xmlns:a16="http://schemas.microsoft.com/office/drawing/2014/main" id="{BAA0ECF5-F7FB-9F24-A1CA-AE0DDBA98717}"/>
              </a:ext>
            </a:extLst>
          </p:cNvPr>
          <p:cNvSpPr>
            <a:spLocks noGrp="1"/>
          </p:cNvSpPr>
          <p:nvPr/>
        </p:nvSpPr>
        <p:spPr>
          <a:xfrm>
            <a:off x="8125358" y="1788440"/>
            <a:ext cx="3514039" cy="960120"/>
          </a:xfrm>
          <a:prstGeom prst="rect">
            <a:avLst/>
          </a:prstGeom>
          <a:solidFill>
            <a:srgbClr val="167B52"/>
          </a:solidFill>
        </p:spPr>
        <p:txBody>
          <a:bodyPr wrap="square" lIns="90000" tIns="90000" rIns="90000" bIns="90000">
            <a:noAutofit/>
          </a:bodyPr>
          <a:lstStyle/>
          <a:p>
            <a:pPr marL="0" indent="0">
              <a:buNone/>
            </a:pPr>
            <a:endParaRPr>
              <a:solidFill>
                <a:srgbClr val="F2FFF7"/>
              </a:solidFill>
            </a:endParaRPr>
          </a:p>
        </p:txBody>
      </p:sp>
      <p:sp>
        <p:nvSpPr>
          <p:cNvPr id="10" name="AT_ROT_2">
            <a:extLst>
              <a:ext uri="{FF2B5EF4-FFF2-40B4-BE49-F238E27FC236}">
                <a16:creationId xmlns:a16="http://schemas.microsoft.com/office/drawing/2014/main" id="{F1736CC7-78F3-77FD-193F-D85F45D1496A}"/>
              </a:ext>
            </a:extLst>
          </p:cNvPr>
          <p:cNvSpPr>
            <a:spLocks noGrp="1"/>
          </p:cNvSpPr>
          <p:nvPr/>
        </p:nvSpPr>
        <p:spPr>
          <a:xfrm>
            <a:off x="8381390" y="1934744"/>
            <a:ext cx="3001975" cy="274320"/>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200" b="1">
                <a:solidFill>
                  <a:srgbClr val="F2FFF7"/>
                </a:solidFill>
                <a:latin typeface="Source Sans 3"/>
                <a:ea typeface="Source Sans 3"/>
                <a:cs typeface="Source Sans 3"/>
              </a:rPr>
              <a:t>ENTREGÁVEL</a:t>
            </a:r>
          </a:p>
        </p:txBody>
      </p:sp>
      <p:sp>
        <p:nvSpPr>
          <p:cNvPr id="11" name="AT_TXT_2">
            <a:extLst>
              <a:ext uri="{FF2B5EF4-FFF2-40B4-BE49-F238E27FC236}">
                <a16:creationId xmlns:a16="http://schemas.microsoft.com/office/drawing/2014/main" id="{E4A79D8B-A7C0-4D4E-EA28-3F6D17B9C6C8}"/>
              </a:ext>
            </a:extLst>
          </p:cNvPr>
          <p:cNvSpPr>
            <a:spLocks noGrp="1"/>
          </p:cNvSpPr>
          <p:nvPr/>
        </p:nvSpPr>
        <p:spPr>
          <a:xfrm>
            <a:off x="8381390" y="2263928"/>
            <a:ext cx="3001975" cy="36576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buNone/>
            </a:pPr>
            <a:r>
              <a:rPr sz="1700" b="1">
                <a:solidFill>
                  <a:srgbClr val="F2FFF7"/>
                </a:solidFill>
                <a:latin typeface="Source Sans 3"/>
                <a:ea typeface="Source Sans 3"/>
                <a:cs typeface="Source Sans 3"/>
              </a:rPr>
              <a:t>Síntese e ações</a:t>
            </a:r>
          </a:p>
        </p:txBody>
      </p:sp>
      <p:sp>
        <p:nvSpPr>
          <p:cNvPr id="12" name="AT_BOX">
            <a:extLst>
              <a:ext uri="{FF2B5EF4-FFF2-40B4-BE49-F238E27FC236}">
                <a16:creationId xmlns:a16="http://schemas.microsoft.com/office/drawing/2014/main" id="{184E8738-D947-E0EC-75C6-F13ECD5BB6E1}"/>
              </a:ext>
            </a:extLst>
          </p:cNvPr>
          <p:cNvSpPr>
            <a:spLocks noGrp="1"/>
          </p:cNvSpPr>
          <p:nvPr/>
        </p:nvSpPr>
        <p:spPr>
          <a:xfrm>
            <a:off x="548640" y="2968016"/>
            <a:ext cx="11091672" cy="2770632"/>
          </a:xfrm>
          <a:prstGeom prst="rect">
            <a:avLst/>
          </a:prstGeom>
          <a:solidFill>
            <a:srgbClr val="F2FFF7"/>
          </a:solidFill>
        </p:spPr>
        <p:txBody>
          <a:bodyPr wrap="square" lIns="90000" tIns="90000" rIns="90000" bIns="90000">
            <a:noAutofit/>
          </a:bodyPr>
          <a:lstStyle/>
          <a:p>
            <a:pPr marL="0" indent="0">
              <a:buNone/>
            </a:pPr>
            <a:endParaRPr/>
          </a:p>
        </p:txBody>
      </p:sp>
      <p:sp>
        <p:nvSpPr>
          <p:cNvPr id="13" name="AT_ROT_PASSOS">
            <a:extLst>
              <a:ext uri="{FF2B5EF4-FFF2-40B4-BE49-F238E27FC236}">
                <a16:creationId xmlns:a16="http://schemas.microsoft.com/office/drawing/2014/main" id="{BCDBF095-EAF2-F236-9BCA-13E6B2077870}"/>
              </a:ext>
            </a:extLst>
          </p:cNvPr>
          <p:cNvSpPr>
            <a:spLocks noGrp="1"/>
          </p:cNvSpPr>
          <p:nvPr/>
        </p:nvSpPr>
        <p:spPr>
          <a:xfrm>
            <a:off x="868680" y="3196616"/>
            <a:ext cx="3657600" cy="310896"/>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300" b="1">
                <a:solidFill>
                  <a:srgbClr val="031A10"/>
                </a:solidFill>
                <a:latin typeface="Source Sans 3"/>
                <a:ea typeface="Source Sans 3"/>
                <a:cs typeface="Source Sans 3"/>
              </a:rPr>
              <a:t>O QUE FAZER</a:t>
            </a:r>
          </a:p>
        </p:txBody>
      </p:sp>
      <p:sp>
        <p:nvSpPr>
          <p:cNvPr id="14" name="AT_PASSOS">
            <a:extLst>
              <a:ext uri="{FF2B5EF4-FFF2-40B4-BE49-F238E27FC236}">
                <a16:creationId xmlns:a16="http://schemas.microsoft.com/office/drawing/2014/main" id="{2C09EC4A-B5D7-98EC-9E90-40DAA55933AB}"/>
              </a:ext>
            </a:extLst>
          </p:cNvPr>
          <p:cNvSpPr>
            <a:spLocks noGrp="1"/>
          </p:cNvSpPr>
          <p:nvPr/>
        </p:nvSpPr>
        <p:spPr>
          <a:xfrm>
            <a:off x="868680" y="3580664"/>
            <a:ext cx="10451592" cy="2039112"/>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182880" indent="-182880">
              <a:spcBef>
                <a:spcPts val="0"/>
              </a:spcBef>
              <a:spcAft>
                <a:spcPts val="600"/>
              </a:spcAft>
              <a:buChar char="•"/>
            </a:pPr>
            <a:r>
              <a:rPr sz="1500">
                <a:solidFill>
                  <a:srgbClr val="031A10"/>
                </a:solidFill>
                <a:latin typeface="Newsreader"/>
                <a:ea typeface="Newsreader"/>
                <a:cs typeface="Newsreader"/>
              </a:rPr>
              <a:t>Primeiro passo, escrito como ordem direta.</a:t>
            </a:r>
          </a:p>
          <a:p>
            <a:pPr marL="182880" indent="-182880">
              <a:spcBef>
                <a:spcPts val="0"/>
              </a:spcBef>
              <a:spcAft>
                <a:spcPts val="600"/>
              </a:spcAft>
              <a:buChar char="•"/>
            </a:pPr>
            <a:r>
              <a:rPr sz="1500">
                <a:solidFill>
                  <a:srgbClr val="031A10"/>
                </a:solidFill>
                <a:latin typeface="Newsreader"/>
                <a:ea typeface="Newsreader"/>
                <a:cs typeface="Newsreader"/>
              </a:rPr>
              <a:t>Segundo passo, com o material que o grupo vai usar.</a:t>
            </a:r>
          </a:p>
          <a:p>
            <a:pPr marL="182880" indent="-182880">
              <a:spcBef>
                <a:spcPts val="0"/>
              </a:spcBef>
              <a:spcAft>
                <a:spcPts val="600"/>
              </a:spcAft>
              <a:buChar char="•"/>
            </a:pPr>
            <a:r>
              <a:rPr sz="1500">
                <a:solidFill>
                  <a:srgbClr val="031A10"/>
                </a:solidFill>
                <a:latin typeface="Newsreader"/>
                <a:ea typeface="Newsreader"/>
                <a:cs typeface="Newsreader"/>
              </a:rPr>
              <a:t>Terceiro passo, dizendo como o grupo apresenta o resultado.</a:t>
            </a:r>
          </a:p>
          <a:p>
            <a:pPr marL="182880" indent="-182880">
              <a:spcBef>
                <a:spcPts val="0"/>
              </a:spcBef>
              <a:spcAft>
                <a:spcPts val="600"/>
              </a:spcAft>
              <a:buChar char="•"/>
            </a:pPr>
            <a:r>
              <a:rPr sz="1500">
                <a:solidFill>
                  <a:srgbClr val="031A10"/>
                </a:solidFill>
                <a:latin typeface="Newsreader"/>
                <a:ea typeface="Newsreader"/>
                <a:cs typeface="Newsreader"/>
              </a:rPr>
              <a:t>Critério de pronto: o grupo termina quando conseguir mostrar isto.</a:t>
            </a:r>
          </a:p>
        </p:txBody>
      </p:sp>
    </p:spTree>
    <p:extLst>
      <p:ext uri="{BB962C8B-B14F-4D97-AF65-F5344CB8AC3E}">
        <p14:creationId xmlns:p14="http://schemas.microsoft.com/office/powerpoint/2010/main" val="2790693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TULO">
            <a:extLst>
              <a:ext uri="{FF2B5EF4-FFF2-40B4-BE49-F238E27FC236}">
                <a16:creationId xmlns:a16="http://schemas.microsoft.com/office/drawing/2014/main" id="{483AB1C8-765E-4FE1-ABE2-7DBD2AB0CAA8}"/>
              </a:ext>
            </a:extLst>
          </p:cNvPr>
          <p:cNvSpPr>
            <a:spLocks noGrp="1"/>
          </p:cNvSpPr>
          <p:nvPr>
            <p:ph type="title" idx="101"/>
          </p:nvPr>
        </p:nvSpPr>
        <p:spPr/>
        <p:txBody>
          <a:bodyPr wrap="square">
            <a:noAutofit/>
          </a:bodyPr>
          <a:lstStyle/>
          <a:p>
            <a:pPr marL="0" indent="0" algn="ctr">
              <a:buNone/>
            </a:pPr>
            <a:r>
              <a:rPr b="1" spc="200">
                <a:solidFill>
                  <a:srgbClr val="B8FF12"/>
                </a:solidFill>
              </a:rPr>
              <a:t>PROPOSTA DE TRABALHO</a:t>
            </a:r>
          </a:p>
        </p:txBody>
      </p:sp>
      <p:sp>
        <p:nvSpPr>
          <p:cNvPr id="3" name="LEGENDA">
            <a:extLst>
              <a:ext uri="{FF2B5EF4-FFF2-40B4-BE49-F238E27FC236}">
                <a16:creationId xmlns:a16="http://schemas.microsoft.com/office/drawing/2014/main" id="{B1E79D8F-D08D-4752-99A2-A9D823348123}"/>
              </a:ext>
            </a:extLst>
          </p:cNvPr>
          <p:cNvSpPr>
            <a:spLocks noGrp="1"/>
          </p:cNvSpPr>
          <p:nvPr>
            <p:ph type="body" idx="110"/>
          </p:nvPr>
        </p:nvSpPr>
        <p:spPr>
          <a:xfrm>
            <a:off x="2033392" y="4206240"/>
            <a:ext cx="8125216" cy="530352"/>
          </a:xfrm>
        </p:spPr>
        <p:txBody>
          <a:bodyPr wrap="square">
            <a:noAutofit/>
          </a:bodyPr>
          <a:lstStyle/>
          <a:p>
            <a:pPr marL="0" indent="0" algn="ctr">
              <a:lnSpc>
                <a:spcPct val="110000"/>
              </a:lnSpc>
              <a:buNone/>
            </a:pPr>
            <a:r>
              <a:rPr sz="1800" b="0" dirty="0">
                <a:solidFill>
                  <a:srgbClr val="F2FFF7"/>
                </a:solidFill>
                <a:latin typeface="Source Sans 3"/>
                <a:ea typeface="Source Sans 3"/>
                <a:cs typeface="Source Sans 3"/>
              </a:rPr>
              <a:t>O </a:t>
            </a:r>
            <a:r>
              <a:rPr sz="1800" b="0" dirty="0" err="1">
                <a:solidFill>
                  <a:srgbClr val="F2FFF7"/>
                </a:solidFill>
                <a:latin typeface="Source Sans 3"/>
                <a:ea typeface="Source Sans 3"/>
                <a:cs typeface="Source Sans 3"/>
              </a:rPr>
              <a:t>que</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está</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sendo</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proposto</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em</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que</a:t>
            </a:r>
            <a:r>
              <a:rPr sz="1800" b="0" dirty="0">
                <a:solidFill>
                  <a:srgbClr val="F2FFF7"/>
                </a:solidFill>
                <a:latin typeface="Source Sans 3"/>
                <a:ea typeface="Source Sans 3"/>
                <a:cs typeface="Source Sans 3"/>
              </a:rPr>
              <a:t> </a:t>
            </a:r>
            <a:r>
              <a:rPr sz="1800" b="0" dirty="0" err="1">
                <a:solidFill>
                  <a:srgbClr val="F2FFF7"/>
                </a:solidFill>
                <a:latin typeface="Source Sans 3"/>
                <a:ea typeface="Source Sans 3"/>
                <a:cs typeface="Source Sans 3"/>
              </a:rPr>
              <a:t>ordem</a:t>
            </a:r>
            <a:r>
              <a:rPr sz="1800" b="0" dirty="0">
                <a:solidFill>
                  <a:srgbClr val="F2FFF7"/>
                </a:solidFill>
                <a:latin typeface="Source Sans 3"/>
                <a:ea typeface="Source Sans 3"/>
                <a:cs typeface="Source Sans 3"/>
              </a:rPr>
              <a:t> e com qual </a:t>
            </a:r>
            <a:r>
              <a:rPr sz="1800" b="0" dirty="0" err="1">
                <a:solidFill>
                  <a:srgbClr val="F2FFF7"/>
                </a:solidFill>
                <a:latin typeface="Source Sans 3"/>
                <a:ea typeface="Source Sans 3"/>
                <a:cs typeface="Source Sans 3"/>
              </a:rPr>
              <a:t>critério</a:t>
            </a:r>
            <a:r>
              <a:rPr sz="1800" b="0" dirty="0">
                <a:solidFill>
                  <a:srgbClr val="F2FFF7"/>
                </a:solidFill>
                <a:latin typeface="Source Sans 3"/>
                <a:ea typeface="Source Sans 3"/>
                <a:cs typeface="Source Sans 3"/>
              </a:rPr>
              <a:t> de pronto.</a:t>
            </a:r>
          </a:p>
        </p:txBody>
      </p:sp>
    </p:spTree>
    <p:extLst>
      <p:ext uri="{BB962C8B-B14F-4D97-AF65-F5344CB8AC3E}">
        <p14:creationId xmlns:p14="http://schemas.microsoft.com/office/powerpoint/2010/main" val="931514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84300F-6F59-40FB-BA75-9E1D0F803CD0}"/>
              </a:ext>
            </a:extLst>
          </p:cNvPr>
          <p:cNvSpPr>
            <a:spLocks noGrp="1"/>
          </p:cNvSpPr>
          <p:nvPr/>
        </p:nvSpPr>
        <p:spPr>
          <a:xfrm>
            <a:off x="566928" y="402336"/>
            <a:ext cx="4114800" cy="228600"/>
          </a:xfrm>
          <a:prstGeom prst="rect">
            <a:avLst/>
          </a:prstGeom>
          <a:noFill/>
        </p:spPr>
        <p:txBody>
          <a:bodyPr wrap="square" lIns="0" tIns="0" rIns="0" bIns="0">
            <a:noAutofit/>
          </a:bodyPr>
          <a:lstStyle/>
          <a:p>
            <a:pPr algn="l">
              <a:buNone/>
            </a:pPr>
            <a:r>
              <a:rPr sz="1300" b="0" i="0">
                <a:solidFill>
                  <a:srgbClr val="031A10"/>
                </a:solidFill>
                <a:latin typeface="Source Sans 3"/>
                <a:ea typeface="Source Sans 3"/>
                <a:cs typeface="Source Sans 3"/>
              </a:rPr>
              <a:t>DIAGNÓSTICO</a:t>
            </a:r>
          </a:p>
        </p:txBody>
      </p:sp>
      <p:sp>
        <p:nvSpPr>
          <p:cNvPr id="3" name="TextBox 2">
            <a:extLst>
              <a:ext uri="{FF2B5EF4-FFF2-40B4-BE49-F238E27FC236}">
                <a16:creationId xmlns:a16="http://schemas.microsoft.com/office/drawing/2014/main" id="{04C7B443-57D6-40AE-923F-F251F6003982}"/>
              </a:ext>
            </a:extLst>
          </p:cNvPr>
          <p:cNvSpPr>
            <a:spLocks noGrp="1"/>
          </p:cNvSpPr>
          <p:nvPr/>
        </p:nvSpPr>
        <p:spPr>
          <a:xfrm>
            <a:off x="566928" y="658368"/>
            <a:ext cx="10332720" cy="475488"/>
          </a:xfrm>
          <a:prstGeom prst="rect">
            <a:avLst/>
          </a:prstGeom>
          <a:noFill/>
        </p:spPr>
        <p:txBody>
          <a:bodyPr wrap="squar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Falta decisão, não falta dado</a:t>
            </a:r>
          </a:p>
        </p:txBody>
      </p:sp>
      <p:sp>
        <p:nvSpPr>
          <p:cNvPr id="4" name="TextBox 3">
            <a:extLst>
              <a:ext uri="{FF2B5EF4-FFF2-40B4-BE49-F238E27FC236}">
                <a16:creationId xmlns:a16="http://schemas.microsoft.com/office/drawing/2014/main" id="{C20C838A-865A-490B-B348-781019FBEEF1}"/>
              </a:ext>
            </a:extLst>
          </p:cNvPr>
          <p:cNvSpPr>
            <a:spLocks noGrp="1"/>
          </p:cNvSpPr>
          <p:nvPr/>
        </p:nvSpPr>
        <p:spPr>
          <a:xfrm>
            <a:off x="566928" y="1197864"/>
            <a:ext cx="10058400" cy="292608"/>
          </a:xfrm>
          <a:prstGeom prst="rect">
            <a:avLst/>
          </a:prstGeom>
          <a:noFill/>
        </p:spPr>
        <p:txBody>
          <a:bodyPr wrap="square" lIns="0" tIns="0" rIns="0" bIns="0">
            <a:noAutofit/>
          </a:bodyPr>
          <a:lstStyle/>
          <a:p>
            <a:pPr algn="l">
              <a:lnSpc>
                <a:spcPct val="85000"/>
              </a:lnSpc>
              <a:buNone/>
            </a:pPr>
            <a:r>
              <a:rPr sz="2400" b="0" i="1">
                <a:solidFill>
                  <a:srgbClr val="167B52"/>
                </a:solidFill>
                <a:latin typeface="Source Sans 3"/>
                <a:ea typeface="Source Sans 3"/>
                <a:cs typeface="Source Sans 3"/>
              </a:rPr>
              <a:t>Onde a operação trava hoje e onde a consultoria entra</a:t>
            </a:r>
          </a:p>
        </p:txBody>
      </p:sp>
      <p:sp>
        <p:nvSpPr>
          <p:cNvPr id="5" name="Rectangle 4">
            <a:extLst>
              <a:ext uri="{FF2B5EF4-FFF2-40B4-BE49-F238E27FC236}">
                <a16:creationId xmlns:a16="http://schemas.microsoft.com/office/drawing/2014/main" id="{34CFF7AA-2D60-442B-9CAF-EF9262481E57}"/>
              </a:ext>
            </a:extLst>
          </p:cNvPr>
          <p:cNvSpPr>
            <a:spLocks noGrp="1"/>
          </p:cNvSpPr>
          <p:nvPr/>
        </p:nvSpPr>
        <p:spPr>
          <a:xfrm>
            <a:off x="566928" y="1700784"/>
            <a:ext cx="3563112" cy="365760"/>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 name="TextBox 5">
            <a:extLst>
              <a:ext uri="{FF2B5EF4-FFF2-40B4-BE49-F238E27FC236}">
                <a16:creationId xmlns:a16="http://schemas.microsoft.com/office/drawing/2014/main" id="{1DB751A8-D1C9-4007-A647-3C85214F548A}"/>
              </a:ext>
            </a:extLst>
          </p:cNvPr>
          <p:cNvSpPr>
            <a:spLocks noGrp="1"/>
          </p:cNvSpPr>
          <p:nvPr/>
        </p:nvSpPr>
        <p:spPr>
          <a:xfrm>
            <a:off x="704088" y="1792224"/>
            <a:ext cx="3288792" cy="164592"/>
          </a:xfrm>
          <a:prstGeom prst="rect">
            <a:avLst/>
          </a:prstGeom>
          <a:noFill/>
        </p:spPr>
        <p:txBody>
          <a:bodyPr wrap="square" lIns="0" tIns="0" rIns="0" bIns="0">
            <a:noAutofit/>
          </a:bodyPr>
          <a:lstStyle/>
          <a:p>
            <a:pPr algn="ctr">
              <a:buNone/>
            </a:pPr>
            <a:r>
              <a:rPr sz="1100" b="1" i="0">
                <a:solidFill>
                  <a:srgbClr val="031A10"/>
                </a:solidFill>
                <a:latin typeface="Source Sans 3"/>
                <a:ea typeface="Source Sans 3"/>
                <a:cs typeface="Source Sans 3"/>
              </a:rPr>
              <a:t>CONTEXTO</a:t>
            </a:r>
          </a:p>
        </p:txBody>
      </p:sp>
      <p:sp>
        <p:nvSpPr>
          <p:cNvPr id="7" name="Rectangle 6">
            <a:extLst>
              <a:ext uri="{FF2B5EF4-FFF2-40B4-BE49-F238E27FC236}">
                <a16:creationId xmlns:a16="http://schemas.microsoft.com/office/drawing/2014/main" id="{B125C400-8E29-453B-A049-FB939C1B811A}"/>
              </a:ext>
            </a:extLst>
          </p:cNvPr>
          <p:cNvSpPr>
            <a:spLocks noGrp="1"/>
          </p:cNvSpPr>
          <p:nvPr/>
        </p:nvSpPr>
        <p:spPr>
          <a:xfrm>
            <a:off x="566928" y="2066544"/>
            <a:ext cx="3563112" cy="3749039"/>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8" name="TextBox 7">
            <a:extLst>
              <a:ext uri="{FF2B5EF4-FFF2-40B4-BE49-F238E27FC236}">
                <a16:creationId xmlns:a16="http://schemas.microsoft.com/office/drawing/2014/main" id="{CDF18B4A-7152-4493-804C-F9964DE19B63}"/>
              </a:ext>
            </a:extLst>
          </p:cNvPr>
          <p:cNvSpPr>
            <a:spLocks noGrp="1"/>
          </p:cNvSpPr>
          <p:nvPr/>
        </p:nvSpPr>
        <p:spPr>
          <a:xfrm>
            <a:off x="795528" y="2322576"/>
            <a:ext cx="3060192" cy="33832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Operação madura, com times já estruturados.</a:t>
            </a:r>
          </a:p>
          <a:p>
            <a:pPr marL="0">
              <a:lnSpc>
                <a:spcPct val="110000"/>
              </a:lnSpc>
              <a:spcAft>
                <a:spcPts val="400"/>
              </a:spcAft>
              <a:buNone/>
            </a:pPr>
            <a:r>
              <a:rPr sz="1500" b="0" i="0">
                <a:solidFill>
                  <a:srgbClr val="031A10"/>
                </a:solidFill>
                <a:latin typeface="Newsreader"/>
                <a:ea typeface="Newsreader"/>
                <a:cs typeface="Newsreader"/>
              </a:rPr>
              <a:t>• Rotina de reporte consolidada e recorrente.</a:t>
            </a:r>
          </a:p>
          <a:p>
            <a:pPr marL="0">
              <a:lnSpc>
                <a:spcPct val="110000"/>
              </a:lnSpc>
              <a:spcAft>
                <a:spcPts val="400"/>
              </a:spcAft>
              <a:buNone/>
            </a:pPr>
            <a:r>
              <a:rPr sz="1500" b="0" i="0">
                <a:solidFill>
                  <a:srgbClr val="031A10"/>
                </a:solidFill>
                <a:latin typeface="Newsreader"/>
                <a:ea typeface="Newsreader"/>
                <a:cs typeface="Newsreader"/>
              </a:rPr>
              <a:t>• Base de dados disponível em mais de um sistema.</a:t>
            </a:r>
          </a:p>
          <a:p>
            <a:pPr marL="0">
              <a:lnSpc>
                <a:spcPct val="110000"/>
              </a:lnSpc>
              <a:spcAft>
                <a:spcPts val="400"/>
              </a:spcAft>
              <a:buNone/>
            </a:pPr>
            <a:r>
              <a:rPr sz="1500" b="0" i="0">
                <a:solidFill>
                  <a:srgbClr val="031A10"/>
                </a:solidFill>
                <a:latin typeface="Newsreader"/>
                <a:ea typeface="Newsreader"/>
                <a:cs typeface="Newsreader"/>
              </a:rPr>
              <a:t>• Ciclo de decisão distribuído entre áreas.</a:t>
            </a:r>
          </a:p>
        </p:txBody>
      </p:sp>
      <p:sp>
        <p:nvSpPr>
          <p:cNvPr id="9" name="Rectangle 8">
            <a:extLst>
              <a:ext uri="{FF2B5EF4-FFF2-40B4-BE49-F238E27FC236}">
                <a16:creationId xmlns:a16="http://schemas.microsoft.com/office/drawing/2014/main" id="{187E0F80-80D5-4862-8D01-1EFF93226B40}"/>
              </a:ext>
            </a:extLst>
          </p:cNvPr>
          <p:cNvSpPr>
            <a:spLocks noGrp="1"/>
          </p:cNvSpPr>
          <p:nvPr/>
        </p:nvSpPr>
        <p:spPr>
          <a:xfrm>
            <a:off x="4340352" y="1700784"/>
            <a:ext cx="3563112" cy="365760"/>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0" name="TextBox 9">
            <a:extLst>
              <a:ext uri="{FF2B5EF4-FFF2-40B4-BE49-F238E27FC236}">
                <a16:creationId xmlns:a16="http://schemas.microsoft.com/office/drawing/2014/main" id="{BB67B922-1CDA-4436-9F6B-DC4745B85CA1}"/>
              </a:ext>
            </a:extLst>
          </p:cNvPr>
          <p:cNvSpPr>
            <a:spLocks noGrp="1"/>
          </p:cNvSpPr>
          <p:nvPr/>
        </p:nvSpPr>
        <p:spPr>
          <a:xfrm>
            <a:off x="4477512" y="1792224"/>
            <a:ext cx="3288792" cy="164592"/>
          </a:xfrm>
          <a:prstGeom prst="rect">
            <a:avLst/>
          </a:prstGeom>
          <a:noFill/>
        </p:spPr>
        <p:txBody>
          <a:bodyPr wrap="square" lIns="0" tIns="0" rIns="0" bIns="0">
            <a:noAutofit/>
          </a:bodyPr>
          <a:lstStyle/>
          <a:p>
            <a:pPr algn="ctr">
              <a:buNone/>
            </a:pPr>
            <a:r>
              <a:rPr sz="1100" b="1" i="0">
                <a:solidFill>
                  <a:srgbClr val="031A10"/>
                </a:solidFill>
                <a:latin typeface="Source Sans 3"/>
                <a:ea typeface="Source Sans 3"/>
                <a:cs typeface="Source Sans 3"/>
              </a:rPr>
              <a:t>DORES</a:t>
            </a:r>
          </a:p>
        </p:txBody>
      </p:sp>
      <p:sp>
        <p:nvSpPr>
          <p:cNvPr id="11" name="Rectangle 10">
            <a:extLst>
              <a:ext uri="{FF2B5EF4-FFF2-40B4-BE49-F238E27FC236}">
                <a16:creationId xmlns:a16="http://schemas.microsoft.com/office/drawing/2014/main" id="{C5EC1D11-978C-4E48-A7F7-067D0E77456E}"/>
              </a:ext>
            </a:extLst>
          </p:cNvPr>
          <p:cNvSpPr>
            <a:spLocks noGrp="1"/>
          </p:cNvSpPr>
          <p:nvPr/>
        </p:nvSpPr>
        <p:spPr>
          <a:xfrm>
            <a:off x="4340352" y="2066544"/>
            <a:ext cx="3563112" cy="3749039"/>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2" name="TextBox 11">
            <a:extLst>
              <a:ext uri="{FF2B5EF4-FFF2-40B4-BE49-F238E27FC236}">
                <a16:creationId xmlns:a16="http://schemas.microsoft.com/office/drawing/2014/main" id="{54A5ED5E-84DF-4E63-A449-2DE32DD48FEE}"/>
              </a:ext>
            </a:extLst>
          </p:cNvPr>
          <p:cNvSpPr>
            <a:spLocks noGrp="1"/>
          </p:cNvSpPr>
          <p:nvPr/>
        </p:nvSpPr>
        <p:spPr>
          <a:xfrm>
            <a:off x="4568952" y="2322576"/>
            <a:ext cx="3060192" cy="33832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A leitura do dado muda conforme a área que apresenta.</a:t>
            </a:r>
          </a:p>
          <a:p>
            <a:pPr marL="0">
              <a:lnSpc>
                <a:spcPct val="110000"/>
              </a:lnSpc>
              <a:spcAft>
                <a:spcPts val="400"/>
              </a:spcAft>
              <a:buNone/>
            </a:pPr>
            <a:r>
              <a:rPr sz="1500" b="0" i="0">
                <a:solidFill>
                  <a:srgbClr val="031A10"/>
                </a:solidFill>
                <a:latin typeface="Newsreader"/>
                <a:ea typeface="Newsreader"/>
                <a:cs typeface="Newsreader"/>
              </a:rPr>
              <a:t>• A prioridade é renegociada a cada ciclo.</a:t>
            </a:r>
          </a:p>
          <a:p>
            <a:pPr marL="0">
              <a:lnSpc>
                <a:spcPct val="110000"/>
              </a:lnSpc>
              <a:spcAft>
                <a:spcPts val="400"/>
              </a:spcAft>
              <a:buNone/>
            </a:pPr>
            <a:r>
              <a:rPr sz="1500" b="0" i="0">
                <a:solidFill>
                  <a:srgbClr val="031A10"/>
                </a:solidFill>
                <a:latin typeface="Newsreader"/>
                <a:ea typeface="Newsreader"/>
                <a:cs typeface="Newsreader"/>
              </a:rPr>
              <a:t>• Sem dono claro, a decisão volta para a mesa.</a:t>
            </a:r>
          </a:p>
          <a:p>
            <a:pPr marL="0">
              <a:lnSpc>
                <a:spcPct val="110000"/>
              </a:lnSpc>
              <a:spcAft>
                <a:spcPts val="400"/>
              </a:spcAft>
              <a:buNone/>
            </a:pPr>
            <a:r>
              <a:rPr sz="1500" b="0" i="0">
                <a:solidFill>
                  <a:srgbClr val="031A10"/>
                </a:solidFill>
                <a:latin typeface="Newsreader"/>
                <a:ea typeface="Newsreader"/>
                <a:cs typeface="Newsreader"/>
              </a:rPr>
              <a:t>• Consolidar consome o tempo que seria de análise.</a:t>
            </a:r>
          </a:p>
        </p:txBody>
      </p:sp>
      <p:sp>
        <p:nvSpPr>
          <p:cNvPr id="13" name="Rectangle 12">
            <a:extLst>
              <a:ext uri="{FF2B5EF4-FFF2-40B4-BE49-F238E27FC236}">
                <a16:creationId xmlns:a16="http://schemas.microsoft.com/office/drawing/2014/main" id="{957F8A3A-2390-4BA0-9A90-C01CD734C5E0}"/>
              </a:ext>
            </a:extLst>
          </p:cNvPr>
          <p:cNvSpPr>
            <a:spLocks noGrp="1"/>
          </p:cNvSpPr>
          <p:nvPr/>
        </p:nvSpPr>
        <p:spPr>
          <a:xfrm>
            <a:off x="8113776" y="1700784"/>
            <a:ext cx="3563112" cy="365760"/>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4" name="TextBox 13">
            <a:extLst>
              <a:ext uri="{FF2B5EF4-FFF2-40B4-BE49-F238E27FC236}">
                <a16:creationId xmlns:a16="http://schemas.microsoft.com/office/drawing/2014/main" id="{2DA3F8FE-30B2-4186-8AD0-773EB0716FAE}"/>
              </a:ext>
            </a:extLst>
          </p:cNvPr>
          <p:cNvSpPr>
            <a:spLocks noGrp="1"/>
          </p:cNvSpPr>
          <p:nvPr/>
        </p:nvSpPr>
        <p:spPr>
          <a:xfrm>
            <a:off x="8250936" y="1792224"/>
            <a:ext cx="3288792" cy="164592"/>
          </a:xfrm>
          <a:prstGeom prst="rect">
            <a:avLst/>
          </a:prstGeom>
          <a:noFill/>
        </p:spPr>
        <p:txBody>
          <a:bodyPr wrap="square" lIns="0" tIns="0" rIns="0" bIns="0">
            <a:noAutofit/>
          </a:bodyPr>
          <a:lstStyle/>
          <a:p>
            <a:pPr algn="ctr">
              <a:buNone/>
            </a:pPr>
            <a:r>
              <a:rPr sz="1100" b="1" i="0">
                <a:solidFill>
                  <a:srgbClr val="031A10"/>
                </a:solidFill>
                <a:latin typeface="Source Sans 3"/>
                <a:ea typeface="Source Sans 3"/>
                <a:cs typeface="Source Sans 3"/>
              </a:rPr>
              <a:t>ATUAÇÃO RMFC</a:t>
            </a:r>
          </a:p>
        </p:txBody>
      </p:sp>
      <p:sp>
        <p:nvSpPr>
          <p:cNvPr id="15" name="Rectangle 14">
            <a:extLst>
              <a:ext uri="{FF2B5EF4-FFF2-40B4-BE49-F238E27FC236}">
                <a16:creationId xmlns:a16="http://schemas.microsoft.com/office/drawing/2014/main" id="{D1512899-58DD-4A0F-A473-B0A5F74B2B6C}"/>
              </a:ext>
            </a:extLst>
          </p:cNvPr>
          <p:cNvSpPr>
            <a:spLocks noGrp="1"/>
          </p:cNvSpPr>
          <p:nvPr/>
        </p:nvSpPr>
        <p:spPr>
          <a:xfrm>
            <a:off x="8113776" y="2066544"/>
            <a:ext cx="3563112" cy="3749039"/>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6" name="TextBox 15">
            <a:extLst>
              <a:ext uri="{FF2B5EF4-FFF2-40B4-BE49-F238E27FC236}">
                <a16:creationId xmlns:a16="http://schemas.microsoft.com/office/drawing/2014/main" id="{4A37D459-8676-4A03-94F4-D184B693ED7A}"/>
              </a:ext>
            </a:extLst>
          </p:cNvPr>
          <p:cNvSpPr>
            <a:spLocks noGrp="1"/>
          </p:cNvSpPr>
          <p:nvPr/>
        </p:nvSpPr>
        <p:spPr>
          <a:xfrm>
            <a:off x="8342376" y="2322576"/>
            <a:ext cx="3060192" cy="33832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Definir uma régua única de leitura.</a:t>
            </a:r>
          </a:p>
          <a:p>
            <a:pPr marL="0">
              <a:lnSpc>
                <a:spcPct val="110000"/>
              </a:lnSpc>
              <a:spcAft>
                <a:spcPts val="400"/>
              </a:spcAft>
              <a:buNone/>
            </a:pPr>
            <a:r>
              <a:rPr sz="1500" b="0" i="0">
                <a:solidFill>
                  <a:srgbClr val="031A10"/>
                </a:solidFill>
                <a:latin typeface="Newsreader"/>
                <a:ea typeface="Newsreader"/>
                <a:cs typeface="Newsreader"/>
              </a:rPr>
              <a:t>• Explicitar alçada e critério de decisão.</a:t>
            </a:r>
          </a:p>
          <a:p>
            <a:pPr marL="0">
              <a:lnSpc>
                <a:spcPct val="110000"/>
              </a:lnSpc>
              <a:spcAft>
                <a:spcPts val="400"/>
              </a:spcAft>
              <a:buNone/>
            </a:pPr>
            <a:r>
              <a:rPr sz="1500" b="0" i="0">
                <a:solidFill>
                  <a:srgbClr val="031A10"/>
                </a:solidFill>
                <a:latin typeface="Newsreader"/>
                <a:ea typeface="Newsreader"/>
                <a:cs typeface="Newsreader"/>
              </a:rPr>
              <a:t>• Encurtar o caminho entre evidência e escolha.</a:t>
            </a:r>
          </a:p>
          <a:p>
            <a:pPr marL="0">
              <a:lnSpc>
                <a:spcPct val="110000"/>
              </a:lnSpc>
              <a:spcAft>
                <a:spcPts val="400"/>
              </a:spcAft>
              <a:buNone/>
            </a:pPr>
            <a:r>
              <a:rPr sz="1500" b="0" i="0">
                <a:solidFill>
                  <a:srgbClr val="031A10"/>
                </a:solidFill>
                <a:latin typeface="Newsreader"/>
                <a:ea typeface="Newsreader"/>
                <a:cs typeface="Newsreader"/>
              </a:rPr>
              <a:t>• Deixar o ritual rodando sem a consultoria.</a:t>
            </a:r>
          </a:p>
        </p:txBody>
      </p:sp>
      <p:sp>
        <p:nvSpPr>
          <p:cNvPr id="17" name="Rectangle 16">
            <a:extLst>
              <a:ext uri="{FF2B5EF4-FFF2-40B4-BE49-F238E27FC236}">
                <a16:creationId xmlns:a16="http://schemas.microsoft.com/office/drawing/2014/main" id="{9992F1D7-9AE3-44B9-B47D-20C76E39AE36}"/>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8" name="TextBox 17">
            <a:extLst>
              <a:ext uri="{FF2B5EF4-FFF2-40B4-BE49-F238E27FC236}">
                <a16:creationId xmlns:a16="http://schemas.microsoft.com/office/drawing/2014/main" id="{EE0B706B-85D2-4438-BB25-3568EE03A3C9}"/>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21" name="Espaço Reservado para Rodapé 20">
            <a:extLst>
              <a:ext uri="{FF2B5EF4-FFF2-40B4-BE49-F238E27FC236}">
                <a16:creationId xmlns:a16="http://schemas.microsoft.com/office/drawing/2014/main" id="{33A8F89E-1D63-304B-B387-205C7B279C28}"/>
              </a:ext>
            </a:extLst>
          </p:cNvPr>
          <p:cNvSpPr>
            <a:spLocks noGrp="1"/>
          </p:cNvSpPr>
          <p:nvPr>
            <p:ph type="ftr"/>
          </p:nvPr>
        </p:nvSpPr>
        <p:spPr/>
        <p:txBody>
          <a:bodyPr/>
          <a:lstStyle/>
          <a:p>
            <a:r>
              <a:rPr lang="pt-BR"/>
              <a:t>[CLIENTE] · [PROJETO] · [MÊS/ANO] · Retail Media FC · Confidencial</a:t>
            </a:r>
          </a:p>
        </p:txBody>
      </p:sp>
      <p:sp>
        <p:nvSpPr>
          <p:cNvPr id="22" name="Espaço Reservado para Número de Slide 21">
            <a:extLst>
              <a:ext uri="{FF2B5EF4-FFF2-40B4-BE49-F238E27FC236}">
                <a16:creationId xmlns:a16="http://schemas.microsoft.com/office/drawing/2014/main" id="{D140ECCB-A7BA-8AD1-F5F9-56B59C3E62B0}"/>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33</a:t>
            </a:fld>
            <a:endParaRPr lang="es-419" b="0">
              <a:solidFill>
                <a:srgbClr val="0D4F34"/>
              </a:solidFill>
            </a:endParaRPr>
          </a:p>
        </p:txBody>
      </p:sp>
    </p:spTree>
    <p:extLst>
      <p:ext uri="{BB962C8B-B14F-4D97-AF65-F5344CB8AC3E}">
        <p14:creationId xmlns:p14="http://schemas.microsoft.com/office/powerpoint/2010/main" val="1770880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6A7239-D999-48FC-A608-B5391ABDEE49}"/>
              </a:ext>
            </a:extLst>
          </p:cNvPr>
          <p:cNvSpPr>
            <a:spLocks noGrp="1"/>
          </p:cNvSpPr>
          <p:nvPr/>
        </p:nvSpPr>
        <p:spPr>
          <a:xfrm>
            <a:off x="566928" y="402336"/>
            <a:ext cx="4114800" cy="228600"/>
          </a:xfrm>
          <a:prstGeom prst="rect">
            <a:avLst/>
          </a:prstGeom>
          <a:noFill/>
        </p:spPr>
        <p:txBody>
          <a:bodyPr wrap="square" lIns="0" tIns="0" rIns="0" bIns="0">
            <a:noAutofit/>
          </a:bodyPr>
          <a:lstStyle/>
          <a:p>
            <a:pPr algn="l">
              <a:buNone/>
            </a:pPr>
            <a:r>
              <a:rPr sz="1300" b="0" i="0">
                <a:solidFill>
                  <a:srgbClr val="031A10"/>
                </a:solidFill>
                <a:latin typeface="Source Sans 3"/>
                <a:ea typeface="Source Sans 3"/>
                <a:cs typeface="Source Sans 3"/>
              </a:rPr>
              <a:t>ATUAÇÃO</a:t>
            </a:r>
          </a:p>
        </p:txBody>
      </p:sp>
      <p:sp>
        <p:nvSpPr>
          <p:cNvPr id="3" name="TextBox 2">
            <a:extLst>
              <a:ext uri="{FF2B5EF4-FFF2-40B4-BE49-F238E27FC236}">
                <a16:creationId xmlns:a16="http://schemas.microsoft.com/office/drawing/2014/main" id="{0226A8FF-07BD-47C6-9C10-F6C395CB2F4B}"/>
              </a:ext>
            </a:extLst>
          </p:cNvPr>
          <p:cNvSpPr>
            <a:spLocks noGrp="1"/>
          </p:cNvSpPr>
          <p:nvPr/>
        </p:nvSpPr>
        <p:spPr>
          <a:xfrm>
            <a:off x="566928" y="658368"/>
            <a:ext cx="10332720" cy="475488"/>
          </a:xfrm>
          <a:prstGeom prst="rect">
            <a:avLst/>
          </a:prstGeom>
          <a:noFill/>
        </p:spPr>
        <p:txBody>
          <a:bodyPr wrap="squar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O ganho está concentrado em três frentes</a:t>
            </a:r>
          </a:p>
        </p:txBody>
      </p:sp>
      <p:sp>
        <p:nvSpPr>
          <p:cNvPr id="4" name="TextBox 3">
            <a:extLst>
              <a:ext uri="{FF2B5EF4-FFF2-40B4-BE49-F238E27FC236}">
                <a16:creationId xmlns:a16="http://schemas.microsoft.com/office/drawing/2014/main" id="{36809C40-FAD3-4C44-9EDA-1EF896CF31B4}"/>
              </a:ext>
            </a:extLst>
          </p:cNvPr>
          <p:cNvSpPr>
            <a:spLocks noGrp="1"/>
          </p:cNvSpPr>
          <p:nvPr/>
        </p:nvSpPr>
        <p:spPr>
          <a:xfrm>
            <a:off x="566928" y="1197864"/>
            <a:ext cx="10058400" cy="292608"/>
          </a:xfrm>
          <a:prstGeom prst="rect">
            <a:avLst/>
          </a:prstGeom>
          <a:noFill/>
        </p:spPr>
        <p:txBody>
          <a:bodyPr wrap="square" lIns="0" tIns="0" rIns="0" bIns="0">
            <a:noAutofit/>
          </a:bodyPr>
          <a:lstStyle/>
          <a:p>
            <a:pPr algn="l">
              <a:lnSpc>
                <a:spcPct val="85000"/>
              </a:lnSpc>
              <a:buNone/>
            </a:pPr>
            <a:r>
              <a:rPr sz="2400" b="0" i="1">
                <a:solidFill>
                  <a:srgbClr val="167B52"/>
                </a:solidFill>
                <a:latin typeface="Source Sans 3"/>
                <a:ea typeface="Source Sans 3"/>
                <a:cs typeface="Source Sans 3"/>
              </a:rPr>
              <a:t>As duas primeiras entregam sozinhas; a terceira depende delas</a:t>
            </a:r>
          </a:p>
        </p:txBody>
      </p:sp>
      <p:sp>
        <p:nvSpPr>
          <p:cNvPr id="5" name="TextBox 4">
            <a:extLst>
              <a:ext uri="{FF2B5EF4-FFF2-40B4-BE49-F238E27FC236}">
                <a16:creationId xmlns:a16="http://schemas.microsoft.com/office/drawing/2014/main" id="{6C8CF07B-2AB6-45B0-85DC-A7FDB10E8F49}"/>
              </a:ext>
            </a:extLst>
          </p:cNvPr>
          <p:cNvSpPr>
            <a:spLocks noGrp="1"/>
          </p:cNvSpPr>
          <p:nvPr/>
        </p:nvSpPr>
        <p:spPr>
          <a:xfrm>
            <a:off x="566928" y="1783080"/>
            <a:ext cx="640080" cy="365760"/>
          </a:xfrm>
          <a:prstGeom prst="rect">
            <a:avLst/>
          </a:prstGeom>
          <a:noFill/>
        </p:spPr>
        <p:txBody>
          <a:bodyPr wrap="square" lIns="0" tIns="0" rIns="0" bIns="0">
            <a:noAutofit/>
          </a:bodyPr>
          <a:lstStyle/>
          <a:p>
            <a:pPr algn="l">
              <a:buNone/>
            </a:pPr>
            <a:r>
              <a:rPr sz="2800" b="1" i="0">
                <a:solidFill>
                  <a:srgbClr val="031A10"/>
                </a:solidFill>
                <a:latin typeface="Bricolage Grotesque"/>
                <a:ea typeface="Bricolage Grotesque"/>
                <a:cs typeface="Bricolage Grotesque"/>
              </a:rPr>
              <a:t>01</a:t>
            </a:r>
          </a:p>
        </p:txBody>
      </p:sp>
      <p:sp>
        <p:nvSpPr>
          <p:cNvPr id="6" name="TextBox 5">
            <a:extLst>
              <a:ext uri="{FF2B5EF4-FFF2-40B4-BE49-F238E27FC236}">
                <a16:creationId xmlns:a16="http://schemas.microsoft.com/office/drawing/2014/main" id="{0D275813-B825-40B2-AFA5-A4736C9270AE}"/>
              </a:ext>
            </a:extLst>
          </p:cNvPr>
          <p:cNvSpPr>
            <a:spLocks noGrp="1"/>
          </p:cNvSpPr>
          <p:nvPr/>
        </p:nvSpPr>
        <p:spPr>
          <a:xfrm>
            <a:off x="1344168" y="1828800"/>
            <a:ext cx="2743200" cy="274320"/>
          </a:xfrm>
          <a:prstGeom prst="rect">
            <a:avLst/>
          </a:prstGeom>
          <a:noFill/>
        </p:spPr>
        <p:txBody>
          <a:bodyPr wrap="square" lIns="0" tIns="0" rIns="0" bIns="0">
            <a:noAutofit/>
          </a:bodyPr>
          <a:lstStyle/>
          <a:p>
            <a:pPr algn="l">
              <a:buNone/>
            </a:pPr>
            <a:r>
              <a:rPr sz="1800" b="1" i="0">
                <a:solidFill>
                  <a:srgbClr val="031A10"/>
                </a:solidFill>
                <a:latin typeface="Source Sans 3"/>
                <a:ea typeface="Source Sans 3"/>
                <a:cs typeface="Source Sans 3"/>
              </a:rPr>
              <a:t>Diagnóstico e régua</a:t>
            </a:r>
          </a:p>
        </p:txBody>
      </p:sp>
      <p:sp>
        <p:nvSpPr>
          <p:cNvPr id="7" name="Rectangle 6">
            <a:extLst>
              <a:ext uri="{FF2B5EF4-FFF2-40B4-BE49-F238E27FC236}">
                <a16:creationId xmlns:a16="http://schemas.microsoft.com/office/drawing/2014/main" id="{994020DE-9C75-43C6-B2FB-50B27C2DE268}"/>
              </a:ext>
            </a:extLst>
          </p:cNvPr>
          <p:cNvSpPr>
            <a:spLocks noGrp="1"/>
          </p:cNvSpPr>
          <p:nvPr/>
        </p:nvSpPr>
        <p:spPr>
          <a:xfrm>
            <a:off x="566928" y="2331720"/>
            <a:ext cx="3429000" cy="54864"/>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8" name="TextBox 7">
            <a:extLst>
              <a:ext uri="{FF2B5EF4-FFF2-40B4-BE49-F238E27FC236}">
                <a16:creationId xmlns:a16="http://schemas.microsoft.com/office/drawing/2014/main" id="{2888E930-3A3B-436A-A964-D1A3669BF052}"/>
              </a:ext>
            </a:extLst>
          </p:cNvPr>
          <p:cNvSpPr>
            <a:spLocks noGrp="1"/>
          </p:cNvSpPr>
          <p:nvPr/>
        </p:nvSpPr>
        <p:spPr>
          <a:xfrm>
            <a:off x="566928" y="2606040"/>
            <a:ext cx="3337560" cy="20116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Entrevistas com as áreas envolvidas.</a:t>
            </a:r>
          </a:p>
          <a:p>
            <a:pPr marL="0">
              <a:lnSpc>
                <a:spcPct val="110000"/>
              </a:lnSpc>
              <a:spcAft>
                <a:spcPts val="400"/>
              </a:spcAft>
              <a:buNone/>
            </a:pPr>
            <a:r>
              <a:rPr sz="1500" b="0" i="0">
                <a:solidFill>
                  <a:srgbClr val="031A10"/>
                </a:solidFill>
                <a:latin typeface="Newsreader"/>
                <a:ea typeface="Newsreader"/>
                <a:cs typeface="Newsreader"/>
              </a:rPr>
              <a:t>• Mapa do ciclo de decisão atual.</a:t>
            </a:r>
          </a:p>
          <a:p>
            <a:pPr marL="0">
              <a:lnSpc>
                <a:spcPct val="110000"/>
              </a:lnSpc>
              <a:spcAft>
                <a:spcPts val="400"/>
              </a:spcAft>
              <a:buNone/>
            </a:pPr>
            <a:r>
              <a:rPr sz="1500" b="0" i="0">
                <a:solidFill>
                  <a:srgbClr val="031A10"/>
                </a:solidFill>
                <a:latin typeface="Newsreader"/>
                <a:ea typeface="Newsreader"/>
                <a:cs typeface="Newsreader"/>
              </a:rPr>
              <a:t>• Definição da métrica única.</a:t>
            </a:r>
          </a:p>
        </p:txBody>
      </p:sp>
      <p:sp>
        <p:nvSpPr>
          <p:cNvPr id="9" name="TextBox 8">
            <a:extLst>
              <a:ext uri="{FF2B5EF4-FFF2-40B4-BE49-F238E27FC236}">
                <a16:creationId xmlns:a16="http://schemas.microsoft.com/office/drawing/2014/main" id="{E467F96A-4FEC-4423-9E68-5005C9EF7F6A}"/>
              </a:ext>
            </a:extLst>
          </p:cNvPr>
          <p:cNvSpPr>
            <a:spLocks noGrp="1"/>
          </p:cNvSpPr>
          <p:nvPr/>
        </p:nvSpPr>
        <p:spPr>
          <a:xfrm>
            <a:off x="4389120" y="1783080"/>
            <a:ext cx="640080" cy="365760"/>
          </a:xfrm>
          <a:prstGeom prst="rect">
            <a:avLst/>
          </a:prstGeom>
          <a:noFill/>
        </p:spPr>
        <p:txBody>
          <a:bodyPr wrap="square" lIns="0" tIns="0" rIns="0" bIns="0">
            <a:noAutofit/>
          </a:bodyPr>
          <a:lstStyle/>
          <a:p>
            <a:pPr algn="l">
              <a:buNone/>
            </a:pPr>
            <a:r>
              <a:rPr sz="2800" b="1" i="0">
                <a:solidFill>
                  <a:srgbClr val="031A10"/>
                </a:solidFill>
                <a:latin typeface="Bricolage Grotesque"/>
                <a:ea typeface="Bricolage Grotesque"/>
                <a:cs typeface="Bricolage Grotesque"/>
              </a:rPr>
              <a:t>02</a:t>
            </a:r>
          </a:p>
        </p:txBody>
      </p:sp>
      <p:sp>
        <p:nvSpPr>
          <p:cNvPr id="10" name="TextBox 9">
            <a:extLst>
              <a:ext uri="{FF2B5EF4-FFF2-40B4-BE49-F238E27FC236}">
                <a16:creationId xmlns:a16="http://schemas.microsoft.com/office/drawing/2014/main" id="{35020A41-C3B0-4DFE-BB81-9FBBD9C6D843}"/>
              </a:ext>
            </a:extLst>
          </p:cNvPr>
          <p:cNvSpPr>
            <a:spLocks noGrp="1"/>
          </p:cNvSpPr>
          <p:nvPr/>
        </p:nvSpPr>
        <p:spPr>
          <a:xfrm>
            <a:off x="5166359" y="1828800"/>
            <a:ext cx="2743200" cy="274320"/>
          </a:xfrm>
          <a:prstGeom prst="rect">
            <a:avLst/>
          </a:prstGeom>
          <a:noFill/>
        </p:spPr>
        <p:txBody>
          <a:bodyPr wrap="square" lIns="0" tIns="0" rIns="0" bIns="0">
            <a:noAutofit/>
          </a:bodyPr>
          <a:lstStyle/>
          <a:p>
            <a:pPr algn="l">
              <a:buNone/>
            </a:pPr>
            <a:r>
              <a:rPr sz="1800" b="1" i="0">
                <a:solidFill>
                  <a:srgbClr val="031A10"/>
                </a:solidFill>
                <a:latin typeface="Source Sans 3"/>
                <a:ea typeface="Source Sans 3"/>
                <a:cs typeface="Source Sans 3"/>
              </a:rPr>
              <a:t>Desenho e piloto</a:t>
            </a:r>
          </a:p>
        </p:txBody>
      </p:sp>
      <p:sp>
        <p:nvSpPr>
          <p:cNvPr id="11" name="Rectangle 10">
            <a:extLst>
              <a:ext uri="{FF2B5EF4-FFF2-40B4-BE49-F238E27FC236}">
                <a16:creationId xmlns:a16="http://schemas.microsoft.com/office/drawing/2014/main" id="{D13A106B-9E63-43A5-9E55-169121414801}"/>
              </a:ext>
            </a:extLst>
          </p:cNvPr>
          <p:cNvSpPr>
            <a:spLocks noGrp="1"/>
          </p:cNvSpPr>
          <p:nvPr/>
        </p:nvSpPr>
        <p:spPr>
          <a:xfrm>
            <a:off x="4389120" y="2331720"/>
            <a:ext cx="3429000" cy="54864"/>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2" name="TextBox 11">
            <a:extLst>
              <a:ext uri="{FF2B5EF4-FFF2-40B4-BE49-F238E27FC236}">
                <a16:creationId xmlns:a16="http://schemas.microsoft.com/office/drawing/2014/main" id="{E2B3CA22-25B8-42E6-B562-2E988B476379}"/>
              </a:ext>
            </a:extLst>
          </p:cNvPr>
          <p:cNvSpPr>
            <a:spLocks noGrp="1"/>
          </p:cNvSpPr>
          <p:nvPr/>
        </p:nvSpPr>
        <p:spPr>
          <a:xfrm>
            <a:off x="4389120" y="2606040"/>
            <a:ext cx="3337560" cy="20116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Redesenho do ritual de priorização.</a:t>
            </a:r>
          </a:p>
          <a:p>
            <a:pPr marL="0">
              <a:lnSpc>
                <a:spcPct val="110000"/>
              </a:lnSpc>
              <a:spcAft>
                <a:spcPts val="400"/>
              </a:spcAft>
              <a:buNone/>
            </a:pPr>
            <a:r>
              <a:rPr sz="1500" b="0" i="0">
                <a:solidFill>
                  <a:srgbClr val="031A10"/>
                </a:solidFill>
                <a:latin typeface="Newsreader"/>
                <a:ea typeface="Newsreader"/>
                <a:cs typeface="Newsreader"/>
              </a:rPr>
              <a:t>• Piloto em uma frente controlada.</a:t>
            </a:r>
          </a:p>
          <a:p>
            <a:pPr marL="0">
              <a:lnSpc>
                <a:spcPct val="110000"/>
              </a:lnSpc>
              <a:spcAft>
                <a:spcPts val="400"/>
              </a:spcAft>
              <a:buNone/>
            </a:pPr>
            <a:r>
              <a:rPr sz="1500" b="0" i="0">
                <a:solidFill>
                  <a:srgbClr val="031A10"/>
                </a:solidFill>
                <a:latin typeface="Newsreader"/>
                <a:ea typeface="Newsreader"/>
                <a:cs typeface="Newsreader"/>
              </a:rPr>
              <a:t>• Critério de pronto acordado.</a:t>
            </a:r>
          </a:p>
        </p:txBody>
      </p:sp>
      <p:sp>
        <p:nvSpPr>
          <p:cNvPr id="13" name="TextBox 12">
            <a:extLst>
              <a:ext uri="{FF2B5EF4-FFF2-40B4-BE49-F238E27FC236}">
                <a16:creationId xmlns:a16="http://schemas.microsoft.com/office/drawing/2014/main" id="{1A61FE5A-5954-4A5C-A61A-A139B13653FA}"/>
              </a:ext>
            </a:extLst>
          </p:cNvPr>
          <p:cNvSpPr>
            <a:spLocks noGrp="1"/>
          </p:cNvSpPr>
          <p:nvPr/>
        </p:nvSpPr>
        <p:spPr>
          <a:xfrm>
            <a:off x="8211311" y="1783080"/>
            <a:ext cx="640080" cy="365760"/>
          </a:xfrm>
          <a:prstGeom prst="rect">
            <a:avLst/>
          </a:prstGeom>
          <a:noFill/>
        </p:spPr>
        <p:txBody>
          <a:bodyPr wrap="square" lIns="0" tIns="0" rIns="0" bIns="0">
            <a:noAutofit/>
          </a:bodyPr>
          <a:lstStyle/>
          <a:p>
            <a:pPr algn="l">
              <a:buNone/>
            </a:pPr>
            <a:r>
              <a:rPr sz="2800" b="1" i="0">
                <a:solidFill>
                  <a:srgbClr val="031A10"/>
                </a:solidFill>
                <a:latin typeface="Bricolage Grotesque"/>
                <a:ea typeface="Bricolage Grotesque"/>
                <a:cs typeface="Bricolage Grotesque"/>
              </a:rPr>
              <a:t>03</a:t>
            </a:r>
          </a:p>
        </p:txBody>
      </p:sp>
      <p:sp>
        <p:nvSpPr>
          <p:cNvPr id="14" name="TextBox 13">
            <a:extLst>
              <a:ext uri="{FF2B5EF4-FFF2-40B4-BE49-F238E27FC236}">
                <a16:creationId xmlns:a16="http://schemas.microsoft.com/office/drawing/2014/main" id="{FA12997D-71ED-4E03-BBBF-27215F6AA66E}"/>
              </a:ext>
            </a:extLst>
          </p:cNvPr>
          <p:cNvSpPr>
            <a:spLocks noGrp="1"/>
          </p:cNvSpPr>
          <p:nvPr/>
        </p:nvSpPr>
        <p:spPr>
          <a:xfrm>
            <a:off x="8988551" y="1828800"/>
            <a:ext cx="2743200" cy="274320"/>
          </a:xfrm>
          <a:prstGeom prst="rect">
            <a:avLst/>
          </a:prstGeom>
          <a:noFill/>
        </p:spPr>
        <p:txBody>
          <a:bodyPr wrap="square" lIns="0" tIns="0" rIns="0" bIns="0">
            <a:noAutofit/>
          </a:bodyPr>
          <a:lstStyle/>
          <a:p>
            <a:pPr algn="l">
              <a:buNone/>
            </a:pPr>
            <a:r>
              <a:rPr sz="1800" b="1" i="0">
                <a:solidFill>
                  <a:srgbClr val="031A10"/>
                </a:solidFill>
                <a:latin typeface="Source Sans 3"/>
                <a:ea typeface="Source Sans 3"/>
                <a:cs typeface="Source Sans 3"/>
              </a:rPr>
              <a:t>Escala e autonomia</a:t>
            </a:r>
          </a:p>
        </p:txBody>
      </p:sp>
      <p:sp>
        <p:nvSpPr>
          <p:cNvPr id="15" name="Rectangle 14">
            <a:extLst>
              <a:ext uri="{FF2B5EF4-FFF2-40B4-BE49-F238E27FC236}">
                <a16:creationId xmlns:a16="http://schemas.microsoft.com/office/drawing/2014/main" id="{912FFBE6-FC90-4890-8DFE-3484535B73BA}"/>
              </a:ext>
            </a:extLst>
          </p:cNvPr>
          <p:cNvSpPr>
            <a:spLocks noGrp="1"/>
          </p:cNvSpPr>
          <p:nvPr/>
        </p:nvSpPr>
        <p:spPr>
          <a:xfrm>
            <a:off x="8211311" y="2331720"/>
            <a:ext cx="3429000" cy="54864"/>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6" name="TextBox 15">
            <a:extLst>
              <a:ext uri="{FF2B5EF4-FFF2-40B4-BE49-F238E27FC236}">
                <a16:creationId xmlns:a16="http://schemas.microsoft.com/office/drawing/2014/main" id="{2D04048A-EAD7-48A7-83B3-89038C4F408C}"/>
              </a:ext>
            </a:extLst>
          </p:cNvPr>
          <p:cNvSpPr>
            <a:spLocks noGrp="1"/>
          </p:cNvSpPr>
          <p:nvPr/>
        </p:nvSpPr>
        <p:spPr>
          <a:xfrm>
            <a:off x="8211311" y="2606040"/>
            <a:ext cx="3337560" cy="2011680"/>
          </a:xfrm>
          <a:prstGeom prst="rect">
            <a:avLst/>
          </a:prstGeom>
          <a:noFill/>
        </p:spPr>
        <p:txBody>
          <a:bodyPr wrap="square" lIns="0" tIns="0" rIns="0" bIns="0">
            <a:noAutofit/>
          </a:bodyPr>
          <a:lstStyle/>
          <a:p>
            <a:pPr marL="0">
              <a:lnSpc>
                <a:spcPct val="110000"/>
              </a:lnSpc>
              <a:spcAft>
                <a:spcPts val="400"/>
              </a:spcAft>
              <a:buNone/>
            </a:pPr>
            <a:r>
              <a:rPr sz="1500" b="0" i="0">
                <a:solidFill>
                  <a:srgbClr val="031A10"/>
                </a:solidFill>
                <a:latin typeface="Newsreader"/>
                <a:ea typeface="Newsreader"/>
                <a:cs typeface="Newsreader"/>
              </a:rPr>
              <a:t>• Extensão para as demais áreas.</a:t>
            </a:r>
          </a:p>
          <a:p>
            <a:pPr marL="0">
              <a:lnSpc>
                <a:spcPct val="110000"/>
              </a:lnSpc>
              <a:spcAft>
                <a:spcPts val="400"/>
              </a:spcAft>
              <a:buNone/>
            </a:pPr>
            <a:r>
              <a:rPr sz="1500" b="0" i="0">
                <a:solidFill>
                  <a:srgbClr val="031A10"/>
                </a:solidFill>
                <a:latin typeface="Newsreader"/>
                <a:ea typeface="Newsreader"/>
                <a:cs typeface="Newsreader"/>
              </a:rPr>
              <a:t>• Transferência para o time interno.</a:t>
            </a:r>
          </a:p>
          <a:p>
            <a:pPr marL="0">
              <a:lnSpc>
                <a:spcPct val="110000"/>
              </a:lnSpc>
              <a:spcAft>
                <a:spcPts val="400"/>
              </a:spcAft>
              <a:buNone/>
            </a:pPr>
            <a:r>
              <a:rPr sz="1500" b="0" i="0">
                <a:solidFill>
                  <a:srgbClr val="031A10"/>
                </a:solidFill>
                <a:latin typeface="Newsreader"/>
                <a:ea typeface="Newsreader"/>
                <a:cs typeface="Newsreader"/>
              </a:rPr>
              <a:t>• Rotina de acompanhamento.</a:t>
            </a:r>
          </a:p>
        </p:txBody>
      </p:sp>
      <p:sp>
        <p:nvSpPr>
          <p:cNvPr id="17" name="Rectangle 16">
            <a:extLst>
              <a:ext uri="{FF2B5EF4-FFF2-40B4-BE49-F238E27FC236}">
                <a16:creationId xmlns:a16="http://schemas.microsoft.com/office/drawing/2014/main" id="{2D61153E-0D50-4A52-80BA-62865CABE4C7}"/>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8" name="TextBox 17">
            <a:extLst>
              <a:ext uri="{FF2B5EF4-FFF2-40B4-BE49-F238E27FC236}">
                <a16:creationId xmlns:a16="http://schemas.microsoft.com/office/drawing/2014/main" id="{B51FF329-54C9-4EE4-AB22-A3B4093855A4}"/>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21" name="Espaço Reservado para Rodapé 20">
            <a:extLst>
              <a:ext uri="{FF2B5EF4-FFF2-40B4-BE49-F238E27FC236}">
                <a16:creationId xmlns:a16="http://schemas.microsoft.com/office/drawing/2014/main" id="{6C181950-684A-09A9-D0C2-9B4465F52B32}"/>
              </a:ext>
            </a:extLst>
          </p:cNvPr>
          <p:cNvSpPr>
            <a:spLocks noGrp="1"/>
          </p:cNvSpPr>
          <p:nvPr>
            <p:ph type="ftr"/>
          </p:nvPr>
        </p:nvSpPr>
        <p:spPr/>
        <p:txBody>
          <a:bodyPr/>
          <a:lstStyle/>
          <a:p>
            <a:r>
              <a:rPr lang="pt-BR"/>
              <a:t>[CLIENTE] · [PROJETO] · [MÊS/ANO] · Retail Media FC · Confidencial</a:t>
            </a:r>
          </a:p>
        </p:txBody>
      </p:sp>
      <p:sp>
        <p:nvSpPr>
          <p:cNvPr id="22" name="Espaço Reservado para Número de Slide 21">
            <a:extLst>
              <a:ext uri="{FF2B5EF4-FFF2-40B4-BE49-F238E27FC236}">
                <a16:creationId xmlns:a16="http://schemas.microsoft.com/office/drawing/2014/main" id="{21851BD8-0A14-95A0-8E1A-85749986E514}"/>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34</a:t>
            </a:fld>
            <a:endParaRPr lang="es-419" b="0">
              <a:solidFill>
                <a:srgbClr val="0D4F34"/>
              </a:solidFill>
            </a:endParaRPr>
          </a:p>
        </p:txBody>
      </p:sp>
    </p:spTree>
    <p:extLst>
      <p:ext uri="{BB962C8B-B14F-4D97-AF65-F5344CB8AC3E}">
        <p14:creationId xmlns:p14="http://schemas.microsoft.com/office/powerpoint/2010/main" val="56828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8F5E7849-32A2-4CA4-A2C2-9FAAEF88B2F5}"/>
              </a:ext>
            </a:extLst>
          </p:cNvPr>
          <p:cNvSpPr>
            <a:spLocks noGrp="1"/>
          </p:cNvSpPr>
          <p:nvPr>
            <p:ph type="body" idx="100"/>
          </p:nvPr>
        </p:nvSpPr>
        <p:spPr/>
        <p:txBody>
          <a:bodyPr wrap="square">
            <a:noAutofit/>
          </a:bodyPr>
          <a:lstStyle/>
          <a:p>
            <a:pPr marL="0" indent="0">
              <a:buNone/>
            </a:pPr>
            <a:r>
              <a:rPr b="0" spc="120">
                <a:solidFill>
                  <a:srgbClr val="031A10"/>
                </a:solidFill>
              </a:rPr>
              <a:t>ENTREGÁVEIS</a:t>
            </a:r>
          </a:p>
        </p:txBody>
      </p:sp>
      <p:sp>
        <p:nvSpPr>
          <p:cNvPr id="3" name="TITULO">
            <a:extLst>
              <a:ext uri="{FF2B5EF4-FFF2-40B4-BE49-F238E27FC236}">
                <a16:creationId xmlns:a16="http://schemas.microsoft.com/office/drawing/2014/main" id="{90895C4A-27FF-4C49-B5E1-78EF716BF814}"/>
              </a:ext>
            </a:extLst>
          </p:cNvPr>
          <p:cNvSpPr>
            <a:spLocks noGrp="1"/>
          </p:cNvSpPr>
          <p:nvPr>
            <p:ph type="title" idx="101"/>
          </p:nvPr>
        </p:nvSpPr>
        <p:spPr/>
        <p:txBody>
          <a:bodyPr wrap="square">
            <a:noAutofit/>
          </a:bodyPr>
          <a:lstStyle/>
          <a:p>
            <a:pPr marL="0" indent="0">
              <a:lnSpc>
                <a:spcPct val="85000"/>
              </a:lnSpc>
              <a:buNone/>
            </a:pPr>
            <a:r>
              <a:rPr b="1">
                <a:solidFill>
                  <a:srgbClr val="031A10"/>
                </a:solidFill>
              </a:rPr>
              <a:t>Cada entregável tem dono e formato</a:t>
            </a:r>
          </a:p>
        </p:txBody>
      </p:sp>
      <p:sp>
        <p:nvSpPr>
          <p:cNvPr id="4" name="SUBTITULO">
            <a:extLst>
              <a:ext uri="{FF2B5EF4-FFF2-40B4-BE49-F238E27FC236}">
                <a16:creationId xmlns:a16="http://schemas.microsoft.com/office/drawing/2014/main" id="{54574855-2119-4BF6-A7ED-CCE1B0B05BCF}"/>
              </a:ext>
            </a:extLst>
          </p:cNvPr>
          <p:cNvSpPr>
            <a:spLocks noGrp="1"/>
          </p:cNvSpPr>
          <p:nvPr>
            <p:ph type="body" idx="102"/>
          </p:nvPr>
        </p:nvSpPr>
        <p:spPr/>
        <p:txBody>
          <a:bodyPr wrap="square">
            <a:noAutofit/>
          </a:bodyPr>
          <a:lstStyle/>
          <a:p>
            <a:pPr marL="0" indent="0">
              <a:buNone/>
            </a:pPr>
            <a:r>
              <a:rPr b="0" spc="-100">
                <a:solidFill>
                  <a:srgbClr val="031A10"/>
                </a:solidFill>
              </a:rPr>
              <a:t>Lista fechada, revisada na reunião de abertura</a:t>
            </a:r>
          </a:p>
        </p:txBody>
      </p:sp>
      <p:graphicFrame>
        <p:nvGraphicFramePr>
          <p:cNvPr id="96" name="TABELA_ENTREGAVEIS"/>
          <p:cNvGraphicFramePr/>
          <p:nvPr>
            <p:extLst>
              <p:ext uri="{D42A27DB-BD31-4B8C-83A1-F6EECF244321}">
                <p14:modId xmlns:p14="http://schemas.microsoft.com/office/powerpoint/2010/main" val="748587992"/>
              </p:ext>
            </p:extLst>
          </p:nvPr>
        </p:nvGraphicFramePr>
        <p:xfrm>
          <a:off x="548640" y="1801368"/>
          <a:ext cx="11094415" cy="3772662"/>
        </p:xfrm>
        <a:graphic>
          <a:graphicData uri="http://schemas.openxmlformats.org/drawingml/2006/table">
            <a:tbl>
              <a:tblPr firstRow="1" bandRow="1"/>
              <a:tblGrid>
                <a:gridCol w="620000">
                  <a:extLst>
                    <a:ext uri="{9D8B030D-6E8A-4147-A177-3AD203B41FA5}">
                      <a16:colId xmlns:a16="http://schemas.microsoft.com/office/drawing/2014/main" val="20000"/>
                    </a:ext>
                  </a:extLst>
                </a:gridCol>
                <a:gridCol w="2600000">
                  <a:extLst>
                    <a:ext uri="{9D8B030D-6E8A-4147-A177-3AD203B41FA5}">
                      <a16:colId xmlns:a16="http://schemas.microsoft.com/office/drawing/2014/main" val="20001"/>
                    </a:ext>
                  </a:extLst>
                </a:gridCol>
                <a:gridCol w="5274415">
                  <a:extLst>
                    <a:ext uri="{9D8B030D-6E8A-4147-A177-3AD203B41FA5}">
                      <a16:colId xmlns:a16="http://schemas.microsoft.com/office/drawing/2014/main" val="20002"/>
                    </a:ext>
                  </a:extLst>
                </a:gridCol>
                <a:gridCol w="2600000">
                  <a:extLst>
                    <a:ext uri="{9D8B030D-6E8A-4147-A177-3AD203B41FA5}">
                      <a16:colId xmlns:a16="http://schemas.microsoft.com/office/drawing/2014/main" val="20003"/>
                    </a:ext>
                  </a:extLst>
                </a:gridCol>
              </a:tblGrid>
              <a:tr h="295904">
                <a:tc>
                  <a:txBody>
                    <a:bodyPr/>
                    <a:lstStyle/>
                    <a:p>
                      <a:pPr marL="0" indent="0" algn="l">
                        <a:lnSpc>
                          <a:spcPct val="105000"/>
                        </a:lnSpc>
                        <a:buNone/>
                      </a:pPr>
                      <a:r>
                        <a:rPr sz="1600" b="1">
                          <a:solidFill>
                            <a:srgbClr val="F2FFF7"/>
                          </a:solidFill>
                        </a:rPr>
                        <a:t>#</a:t>
                      </a:r>
                    </a:p>
                  </a:txBody>
                  <a:tcPr marL="64008" marR="64008" marT="64008" marB="64008" anchor="ctr">
                    <a:solidFill>
                      <a:srgbClr val="167B52"/>
                    </a:solidFill>
                  </a:tcPr>
                </a:tc>
                <a:tc>
                  <a:txBody>
                    <a:bodyPr/>
                    <a:lstStyle/>
                    <a:p>
                      <a:pPr marL="0" indent="0">
                        <a:lnSpc>
                          <a:spcPct val="105000"/>
                        </a:lnSpc>
                        <a:buNone/>
                      </a:pPr>
                      <a:r>
                        <a:rPr sz="1600" b="1">
                          <a:solidFill>
                            <a:srgbClr val="F2FFF7"/>
                          </a:solidFill>
                        </a:rPr>
                        <a:t>ENTREGÁVEL</a:t>
                      </a:r>
                    </a:p>
                  </a:txBody>
                  <a:tcPr marL="64008" marR="64008" marT="64008" marB="64008" anchor="ctr">
                    <a:solidFill>
                      <a:srgbClr val="167B52"/>
                    </a:solidFill>
                  </a:tcPr>
                </a:tc>
                <a:tc>
                  <a:txBody>
                    <a:bodyPr/>
                    <a:lstStyle/>
                    <a:p>
                      <a:pPr marL="0" indent="0">
                        <a:lnSpc>
                          <a:spcPct val="105000"/>
                        </a:lnSpc>
                        <a:buNone/>
                      </a:pPr>
                      <a:r>
                        <a:rPr sz="1600" b="1">
                          <a:solidFill>
                            <a:srgbClr val="F2FFF7"/>
                          </a:solidFill>
                        </a:rPr>
                        <a:t>DESCRIÇÃO</a:t>
                      </a:r>
                    </a:p>
                  </a:txBody>
                  <a:tcPr marL="64008" marR="64008" marT="64008" marB="64008" anchor="ctr">
                    <a:solidFill>
                      <a:srgbClr val="167B52"/>
                    </a:solidFill>
                  </a:tcPr>
                </a:tc>
                <a:tc>
                  <a:txBody>
                    <a:bodyPr/>
                    <a:lstStyle/>
                    <a:p>
                      <a:pPr marL="0" indent="0">
                        <a:lnSpc>
                          <a:spcPct val="105000"/>
                        </a:lnSpc>
                        <a:buNone/>
                      </a:pPr>
                      <a:r>
                        <a:rPr sz="1600" b="1">
                          <a:solidFill>
                            <a:srgbClr val="F2FFF7"/>
                          </a:solidFill>
                        </a:rPr>
                        <a:t>FORMATO</a:t>
                      </a:r>
                    </a:p>
                  </a:txBody>
                  <a:tcPr marL="64008" marR="64008" marT="64008" marB="64008" anchor="ctr">
                    <a:solidFill>
                      <a:srgbClr val="167B52"/>
                    </a:solidFill>
                  </a:tcPr>
                </a:tc>
                <a:extLst>
                  <a:ext uri="{0D108BD9-81ED-4DB2-BD59-A6C34878D82A}">
                    <a16:rowId xmlns:a16="http://schemas.microsoft.com/office/drawing/2014/main" val="10000"/>
                  </a:ext>
                </a:extLst>
              </a:tr>
              <a:tr h="500761">
                <a:tc>
                  <a:txBody>
                    <a:bodyPr/>
                    <a:lstStyle/>
                    <a:p>
                      <a:pPr marL="0" indent="0" algn="l">
                        <a:lnSpc>
                          <a:spcPct val="105000"/>
                        </a:lnSpc>
                        <a:buNone/>
                      </a:pPr>
                      <a:r>
                        <a:rPr sz="1600" b="0">
                          <a:solidFill>
                            <a:srgbClr val="031A10"/>
                          </a:solidFill>
                        </a:rPr>
                        <a:t>1</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Mapa do ciclo de decisão</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Fluxo atual, com pontos de espera e retrabalho identificados.</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Diagrama</a:t>
                      </a:r>
                    </a:p>
                  </a:txBody>
                  <a:tcPr marL="64008" marR="64008" marT="64008" marB="64008" anchor="ctr">
                    <a:solidFill>
                      <a:srgbClr val="F2FFF7"/>
                    </a:solidFill>
                  </a:tcPr>
                </a:tc>
                <a:extLst>
                  <a:ext uri="{0D108BD9-81ED-4DB2-BD59-A6C34878D82A}">
                    <a16:rowId xmlns:a16="http://schemas.microsoft.com/office/drawing/2014/main" val="10001"/>
                  </a:ext>
                </a:extLst>
              </a:tr>
              <a:tr h="500761">
                <a:tc>
                  <a:txBody>
                    <a:bodyPr/>
                    <a:lstStyle/>
                    <a:p>
                      <a:pPr marL="0" indent="0" algn="l">
                        <a:lnSpc>
                          <a:spcPct val="105000"/>
                        </a:lnSpc>
                        <a:buNone/>
                      </a:pPr>
                      <a:r>
                        <a:rPr sz="1600" b="0">
                          <a:solidFill>
                            <a:srgbClr val="031A10"/>
                          </a:solidFill>
                        </a:rPr>
                        <a:t>2</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Régua de leitura</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Definição única de métrica, corte e periodicidade de apuração.</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Documento</a:t>
                      </a:r>
                    </a:p>
                  </a:txBody>
                  <a:tcPr marL="64008" marR="64008" marT="64008" marB="64008" anchor="ctr">
                    <a:solidFill>
                      <a:srgbClr val="D7F7E4"/>
                    </a:solidFill>
                  </a:tcPr>
                </a:tc>
                <a:extLst>
                  <a:ext uri="{0D108BD9-81ED-4DB2-BD59-A6C34878D82A}">
                    <a16:rowId xmlns:a16="http://schemas.microsoft.com/office/drawing/2014/main" val="10002"/>
                  </a:ext>
                </a:extLst>
              </a:tr>
              <a:tr h="500761">
                <a:tc>
                  <a:txBody>
                    <a:bodyPr/>
                    <a:lstStyle/>
                    <a:p>
                      <a:pPr marL="0" indent="0" algn="l">
                        <a:lnSpc>
                          <a:spcPct val="105000"/>
                        </a:lnSpc>
                        <a:buNone/>
                      </a:pPr>
                      <a:r>
                        <a:rPr sz="1600" b="0">
                          <a:solidFill>
                            <a:srgbClr val="031A10"/>
                          </a:solidFill>
                        </a:rPr>
                        <a:t>3</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Ritual de priorização</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Desenho da reunião, pauta padrão e alçada por tipo de decisão.</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Documento</a:t>
                      </a:r>
                    </a:p>
                  </a:txBody>
                  <a:tcPr marL="64008" marR="64008" marT="64008" marB="64008" anchor="ctr">
                    <a:solidFill>
                      <a:srgbClr val="F2FFF7"/>
                    </a:solidFill>
                  </a:tcPr>
                </a:tc>
                <a:extLst>
                  <a:ext uri="{0D108BD9-81ED-4DB2-BD59-A6C34878D82A}">
                    <a16:rowId xmlns:a16="http://schemas.microsoft.com/office/drawing/2014/main" val="10003"/>
                  </a:ext>
                </a:extLst>
              </a:tr>
              <a:tr h="500761">
                <a:tc>
                  <a:txBody>
                    <a:bodyPr/>
                    <a:lstStyle/>
                    <a:p>
                      <a:pPr marL="0" indent="0" algn="l">
                        <a:lnSpc>
                          <a:spcPct val="105000"/>
                        </a:lnSpc>
                        <a:buNone/>
                      </a:pPr>
                      <a:r>
                        <a:rPr sz="1600" b="0">
                          <a:solidFill>
                            <a:srgbClr val="031A10"/>
                          </a:solidFill>
                        </a:rPr>
                        <a:t>4</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Piloto controlado</a:t>
                      </a:r>
                    </a:p>
                  </a:txBody>
                  <a:tcPr marL="64008" marR="64008" marT="64008" marB="64008" anchor="ctr">
                    <a:solidFill>
                      <a:srgbClr val="D7F7E4"/>
                    </a:solidFill>
                  </a:tcPr>
                </a:tc>
                <a:tc>
                  <a:txBody>
                    <a:bodyPr/>
                    <a:lstStyle/>
                    <a:p>
                      <a:pPr marL="0" indent="0">
                        <a:lnSpc>
                          <a:spcPct val="105000"/>
                        </a:lnSpc>
                        <a:buNone/>
                      </a:pPr>
                      <a:r>
                        <a:rPr sz="1600" b="0" dirty="0" err="1">
                          <a:solidFill>
                            <a:srgbClr val="031A10"/>
                          </a:solidFill>
                        </a:rPr>
                        <a:t>Aplicação</a:t>
                      </a:r>
                      <a:r>
                        <a:rPr sz="1600" b="0" dirty="0">
                          <a:solidFill>
                            <a:srgbClr val="031A10"/>
                          </a:solidFill>
                        </a:rPr>
                        <a:t> </a:t>
                      </a:r>
                      <a:r>
                        <a:rPr sz="1600" b="0" dirty="0" err="1">
                          <a:solidFill>
                            <a:srgbClr val="031A10"/>
                          </a:solidFill>
                        </a:rPr>
                        <a:t>em</a:t>
                      </a:r>
                      <a:r>
                        <a:rPr sz="1600" b="0" dirty="0">
                          <a:solidFill>
                            <a:srgbClr val="031A10"/>
                          </a:solidFill>
                        </a:rPr>
                        <a:t> </a:t>
                      </a:r>
                      <a:r>
                        <a:rPr sz="1600" b="0" dirty="0" err="1">
                          <a:solidFill>
                            <a:srgbClr val="031A10"/>
                          </a:solidFill>
                        </a:rPr>
                        <a:t>uma</a:t>
                      </a:r>
                      <a:r>
                        <a:rPr sz="1600" b="0" dirty="0">
                          <a:solidFill>
                            <a:srgbClr val="031A10"/>
                          </a:solidFill>
                        </a:rPr>
                        <a:t> </a:t>
                      </a:r>
                      <a:r>
                        <a:rPr sz="1600" b="0" dirty="0" err="1">
                          <a:solidFill>
                            <a:srgbClr val="031A10"/>
                          </a:solidFill>
                        </a:rPr>
                        <a:t>frente</a:t>
                      </a:r>
                      <a:r>
                        <a:rPr sz="1600" b="0" dirty="0">
                          <a:solidFill>
                            <a:srgbClr val="031A10"/>
                          </a:solidFill>
                        </a:rPr>
                        <a:t>, com </a:t>
                      </a:r>
                      <a:r>
                        <a:rPr sz="1600" b="0" dirty="0" err="1">
                          <a:solidFill>
                            <a:srgbClr val="031A10"/>
                          </a:solidFill>
                        </a:rPr>
                        <a:t>registro</a:t>
                      </a:r>
                      <a:r>
                        <a:rPr sz="1600" b="0" dirty="0">
                          <a:solidFill>
                            <a:srgbClr val="031A10"/>
                          </a:solidFill>
                        </a:rPr>
                        <a:t> do antes e do </a:t>
                      </a:r>
                      <a:r>
                        <a:rPr sz="1600" b="0" dirty="0" err="1">
                          <a:solidFill>
                            <a:srgbClr val="031A10"/>
                          </a:solidFill>
                        </a:rPr>
                        <a:t>depois</a:t>
                      </a:r>
                      <a:r>
                        <a:rPr sz="1600" b="0" dirty="0">
                          <a:solidFill>
                            <a:srgbClr val="031A10"/>
                          </a:solidFill>
                        </a:rPr>
                        <a:t>.</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Relatório</a:t>
                      </a:r>
                    </a:p>
                  </a:txBody>
                  <a:tcPr marL="64008" marR="64008" marT="64008" marB="64008" anchor="ctr">
                    <a:solidFill>
                      <a:srgbClr val="D7F7E4"/>
                    </a:solidFill>
                  </a:tcPr>
                </a:tc>
                <a:extLst>
                  <a:ext uri="{0D108BD9-81ED-4DB2-BD59-A6C34878D82A}">
                    <a16:rowId xmlns:a16="http://schemas.microsoft.com/office/drawing/2014/main" val="10004"/>
                  </a:ext>
                </a:extLst>
              </a:tr>
              <a:tr h="500761">
                <a:tc>
                  <a:txBody>
                    <a:bodyPr/>
                    <a:lstStyle/>
                    <a:p>
                      <a:pPr marL="0" indent="0" algn="l">
                        <a:lnSpc>
                          <a:spcPct val="105000"/>
                        </a:lnSpc>
                        <a:buNone/>
                      </a:pPr>
                      <a:r>
                        <a:rPr sz="1600" b="0">
                          <a:solidFill>
                            <a:srgbClr val="031A10"/>
                          </a:solidFill>
                        </a:rPr>
                        <a:t>5</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Painel de acompanhamento</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Visão única com as métricas acordadas na régua.</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Planilha</a:t>
                      </a:r>
                    </a:p>
                  </a:txBody>
                  <a:tcPr marL="64008" marR="64008" marT="64008" marB="64008" anchor="ctr">
                    <a:solidFill>
                      <a:srgbClr val="F2FFF7"/>
                    </a:solidFill>
                  </a:tcPr>
                </a:tc>
                <a:extLst>
                  <a:ext uri="{0D108BD9-81ED-4DB2-BD59-A6C34878D82A}">
                    <a16:rowId xmlns:a16="http://schemas.microsoft.com/office/drawing/2014/main" val="10005"/>
                  </a:ext>
                </a:extLst>
              </a:tr>
              <a:tr h="334273">
                <a:tc>
                  <a:txBody>
                    <a:bodyPr/>
                    <a:lstStyle/>
                    <a:p>
                      <a:pPr marL="0" indent="0" algn="l">
                        <a:lnSpc>
                          <a:spcPct val="105000"/>
                        </a:lnSpc>
                        <a:buNone/>
                      </a:pPr>
                      <a:r>
                        <a:rPr sz="1600" b="0">
                          <a:solidFill>
                            <a:srgbClr val="031A10"/>
                          </a:solidFill>
                        </a:rPr>
                        <a:t>6</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Plano de transferência</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Roteiro de handover, com responsáveis e datas de corte.</a:t>
                      </a:r>
                    </a:p>
                  </a:txBody>
                  <a:tcPr marL="64008" marR="64008" marT="64008" marB="64008" anchor="ctr">
                    <a:solidFill>
                      <a:srgbClr val="D7F7E4"/>
                    </a:solidFill>
                  </a:tcPr>
                </a:tc>
                <a:tc>
                  <a:txBody>
                    <a:bodyPr/>
                    <a:lstStyle/>
                    <a:p>
                      <a:pPr marL="0" indent="0">
                        <a:lnSpc>
                          <a:spcPct val="105000"/>
                        </a:lnSpc>
                        <a:buNone/>
                      </a:pPr>
                      <a:r>
                        <a:rPr sz="1600" b="0">
                          <a:solidFill>
                            <a:srgbClr val="031A10"/>
                          </a:solidFill>
                        </a:rPr>
                        <a:t>Documento</a:t>
                      </a:r>
                    </a:p>
                  </a:txBody>
                  <a:tcPr marL="64008" marR="64008" marT="64008" marB="64008" anchor="ctr">
                    <a:solidFill>
                      <a:srgbClr val="D7F7E4"/>
                    </a:solidFill>
                  </a:tcPr>
                </a:tc>
                <a:extLst>
                  <a:ext uri="{0D108BD9-81ED-4DB2-BD59-A6C34878D82A}">
                    <a16:rowId xmlns:a16="http://schemas.microsoft.com/office/drawing/2014/main" val="10006"/>
                  </a:ext>
                </a:extLst>
              </a:tr>
              <a:tr h="500761">
                <a:tc>
                  <a:txBody>
                    <a:bodyPr/>
                    <a:lstStyle/>
                    <a:p>
                      <a:pPr marL="0" indent="0" algn="l">
                        <a:lnSpc>
                          <a:spcPct val="105000"/>
                        </a:lnSpc>
                        <a:buNone/>
                      </a:pPr>
                      <a:r>
                        <a:rPr sz="1600" b="0">
                          <a:solidFill>
                            <a:srgbClr val="031A10"/>
                          </a:solidFill>
                        </a:rPr>
                        <a:t>7</a:t>
                      </a:r>
                    </a:p>
                  </a:txBody>
                  <a:tcPr marL="64008" marR="64008" marT="64008" marB="64008" anchor="ctr">
                    <a:solidFill>
                      <a:srgbClr val="F2FFF7"/>
                    </a:solidFill>
                  </a:tcPr>
                </a:tc>
                <a:tc>
                  <a:txBody>
                    <a:bodyPr/>
                    <a:lstStyle/>
                    <a:p>
                      <a:pPr marL="0" indent="0">
                        <a:lnSpc>
                          <a:spcPct val="105000"/>
                        </a:lnSpc>
                        <a:buNone/>
                      </a:pPr>
                      <a:r>
                        <a:rPr sz="1600" b="0">
                          <a:solidFill>
                            <a:srgbClr val="031A10"/>
                          </a:solidFill>
                        </a:rPr>
                        <a:t>Síntese executiva</a:t>
                      </a:r>
                    </a:p>
                  </a:txBody>
                  <a:tcPr marL="64008" marR="64008" marT="64008" marB="64008" anchor="ctr">
                    <a:solidFill>
                      <a:srgbClr val="F2FFF7"/>
                    </a:solidFill>
                  </a:tcPr>
                </a:tc>
                <a:tc>
                  <a:txBody>
                    <a:bodyPr/>
                    <a:lstStyle/>
                    <a:p>
                      <a:pPr marL="0" indent="0">
                        <a:lnSpc>
                          <a:spcPct val="105000"/>
                        </a:lnSpc>
                        <a:buNone/>
                      </a:pPr>
                      <a:r>
                        <a:rPr sz="1600" b="0" dirty="0" err="1">
                          <a:solidFill>
                            <a:srgbClr val="031A10"/>
                          </a:solidFill>
                        </a:rPr>
                        <a:t>Leitura</a:t>
                      </a:r>
                      <a:r>
                        <a:rPr sz="1600" b="0" dirty="0">
                          <a:solidFill>
                            <a:srgbClr val="031A10"/>
                          </a:solidFill>
                        </a:rPr>
                        <a:t> final, </a:t>
                      </a:r>
                      <a:r>
                        <a:rPr sz="1600" b="0" dirty="0" err="1">
                          <a:solidFill>
                            <a:srgbClr val="031A10"/>
                          </a:solidFill>
                        </a:rPr>
                        <a:t>decisões</a:t>
                      </a:r>
                      <a:r>
                        <a:rPr sz="1600" b="0" dirty="0">
                          <a:solidFill>
                            <a:srgbClr val="031A10"/>
                          </a:solidFill>
                        </a:rPr>
                        <a:t> </a:t>
                      </a:r>
                      <a:r>
                        <a:rPr sz="1600" b="0" dirty="0" err="1">
                          <a:solidFill>
                            <a:srgbClr val="031A10"/>
                          </a:solidFill>
                        </a:rPr>
                        <a:t>tomadas</a:t>
                      </a:r>
                      <a:r>
                        <a:rPr sz="1600" b="0" dirty="0">
                          <a:solidFill>
                            <a:srgbClr val="031A10"/>
                          </a:solidFill>
                        </a:rPr>
                        <a:t> e </a:t>
                      </a:r>
                      <a:r>
                        <a:rPr sz="1600" b="0" dirty="0" err="1">
                          <a:solidFill>
                            <a:srgbClr val="031A10"/>
                          </a:solidFill>
                        </a:rPr>
                        <a:t>recomendações</a:t>
                      </a:r>
                      <a:r>
                        <a:rPr sz="1600" b="0" dirty="0">
                          <a:solidFill>
                            <a:srgbClr val="031A10"/>
                          </a:solidFill>
                        </a:rPr>
                        <a:t> </a:t>
                      </a:r>
                      <a:r>
                        <a:rPr sz="1600" b="0" dirty="0" err="1">
                          <a:solidFill>
                            <a:srgbClr val="031A10"/>
                          </a:solidFill>
                        </a:rPr>
                        <a:t>em</a:t>
                      </a:r>
                      <a:r>
                        <a:rPr sz="1600" b="0" dirty="0">
                          <a:solidFill>
                            <a:srgbClr val="031A10"/>
                          </a:solidFill>
                        </a:rPr>
                        <a:t> </a:t>
                      </a:r>
                      <a:r>
                        <a:rPr sz="1600" b="0" dirty="0" err="1">
                          <a:solidFill>
                            <a:srgbClr val="031A10"/>
                          </a:solidFill>
                        </a:rPr>
                        <a:t>aberto</a:t>
                      </a:r>
                      <a:r>
                        <a:rPr sz="1600" b="0" dirty="0">
                          <a:solidFill>
                            <a:srgbClr val="031A10"/>
                          </a:solidFill>
                        </a:rPr>
                        <a:t>.</a:t>
                      </a:r>
                    </a:p>
                  </a:txBody>
                  <a:tcPr marL="64008" marR="64008" marT="64008" marB="64008" anchor="ctr">
                    <a:solidFill>
                      <a:srgbClr val="F2FFF7"/>
                    </a:solidFill>
                  </a:tcPr>
                </a:tc>
                <a:tc>
                  <a:txBody>
                    <a:bodyPr/>
                    <a:lstStyle/>
                    <a:p>
                      <a:pPr marL="0" indent="0">
                        <a:lnSpc>
                          <a:spcPct val="105000"/>
                        </a:lnSpc>
                        <a:buNone/>
                      </a:pPr>
                      <a:r>
                        <a:rPr sz="1600" b="0" dirty="0" err="1">
                          <a:solidFill>
                            <a:srgbClr val="031A10"/>
                          </a:solidFill>
                        </a:rPr>
                        <a:t>Apresentação</a:t>
                      </a:r>
                      <a:endParaRPr sz="1600" b="0" dirty="0">
                        <a:solidFill>
                          <a:srgbClr val="031A10"/>
                        </a:solidFill>
                      </a:endParaRPr>
                    </a:p>
                  </a:txBody>
                  <a:tcPr marL="64008" marR="64008" marT="64008" marB="64008" anchor="ctr">
                    <a:solidFill>
                      <a:srgbClr val="F2FFF7"/>
                    </a:solidFill>
                  </a:tcPr>
                </a:tc>
                <a:extLst>
                  <a:ext uri="{0D108BD9-81ED-4DB2-BD59-A6C34878D82A}">
                    <a16:rowId xmlns:a16="http://schemas.microsoft.com/office/drawing/2014/main" val="10007"/>
                  </a:ext>
                </a:extLst>
              </a:tr>
            </a:tbl>
          </a:graphicData>
        </a:graphic>
      </p:graphicFrame>
      <p:sp>
        <p:nvSpPr>
          <p:cNvPr id="90" name="RODAPE">
            <a:extLst>
              <a:ext uri="{FF2B5EF4-FFF2-40B4-BE49-F238E27FC236}">
                <a16:creationId xmlns:a16="http://schemas.microsoft.com/office/drawing/2014/main" id="{F51FD1D0-4B04-42A1-9E63-76A538DCFD0D}"/>
              </a:ext>
            </a:extLst>
          </p:cNvPr>
          <p:cNvSpPr>
            <a:spLocks noGrp="1"/>
          </p:cNvSpPr>
          <p:nvPr>
            <p:ph type="ftr"/>
          </p:nvPr>
        </p:nvSpPr>
        <p:spPr>
          <a:xfrm>
            <a:off x="1143000" y="6606540"/>
            <a:ext cx="9646920" cy="146304"/>
          </a:xfrm>
        </p:spPr>
        <p:txBody>
          <a:bodyPr wrap="square">
            <a:noAutofit/>
          </a:bodyPr>
          <a:lstStyle/>
          <a:p>
            <a:pPr marL="0" indent="0">
              <a:buNone/>
            </a:pPr>
            <a:r>
              <a:rPr b="0">
                <a:solidFill>
                  <a:srgbClr val="031A10"/>
                </a:solidFill>
              </a:rPr>
              <a:t>[CLIENTE] · [PROJETO] · [MÊS/ANO] · Retail Media FC · Confidencial</a:t>
            </a:r>
          </a:p>
        </p:txBody>
      </p:sp>
      <p:sp>
        <p:nvSpPr>
          <p:cNvPr id="91" name="NUM_PAGINA">
            <a:extLst>
              <a:ext uri="{FF2B5EF4-FFF2-40B4-BE49-F238E27FC236}">
                <a16:creationId xmlns:a16="http://schemas.microsoft.com/office/drawing/2014/main" id="{D0A80354-A2EE-4D74-BE95-0FABE9C8DC10}"/>
              </a:ext>
            </a:extLst>
          </p:cNvPr>
          <p:cNvSpPr>
            <a:spLocks noGrp="1"/>
          </p:cNvSpPr>
          <p:nvPr>
            <p:ph type="sldNum" idx="4294967295"/>
          </p:nvPr>
        </p:nvSpPr>
        <p:spPr>
          <a:xfrm>
            <a:off x="11064240" y="6606540"/>
            <a:ext cx="576072" cy="146304"/>
          </a:xfrm>
        </p:spPr>
        <p:txBody>
          <a:bodyPr wrap="square">
            <a:noAutofit/>
          </a:bodyPr>
          <a:lstStyle/>
          <a:p>
            <a:pPr algn="r">
              <a:buNone/>
            </a:pPr>
            <a:r>
              <a:rPr>
                <a:solidFill>
                  <a:srgbClr val="031A10"/>
                </a:solidFill>
              </a:rPr>
              <a:t>23</a:t>
            </a:r>
          </a:p>
        </p:txBody>
      </p:sp>
    </p:spTree>
    <p:extLst>
      <p:ext uri="{BB962C8B-B14F-4D97-AF65-F5344CB8AC3E}">
        <p14:creationId xmlns:p14="http://schemas.microsoft.com/office/powerpoint/2010/main" val="892131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8ED35298-2E55-4656-A8DF-BE602B6D027A}"/>
              </a:ext>
            </a:extLst>
          </p:cNvPr>
          <p:cNvSpPr>
            <a:spLocks noGrp="1"/>
          </p:cNvSpPr>
          <p:nvPr>
            <p:ph type="body" idx="100"/>
          </p:nvPr>
        </p:nvSpPr>
        <p:spPr/>
        <p:txBody>
          <a:bodyPr wrap="square">
            <a:noAutofit/>
          </a:bodyPr>
          <a:lstStyle/>
          <a:p>
            <a:pPr marL="0" indent="0">
              <a:buNone/>
            </a:pPr>
            <a:r>
              <a:rPr b="0" spc="120">
                <a:solidFill>
                  <a:srgbClr val="031A10"/>
                </a:solidFill>
              </a:rPr>
              <a:t>REFERÊNCIAS</a:t>
            </a:r>
          </a:p>
        </p:txBody>
      </p:sp>
      <p:sp>
        <p:nvSpPr>
          <p:cNvPr id="3" name="TITULO">
            <a:extLst>
              <a:ext uri="{FF2B5EF4-FFF2-40B4-BE49-F238E27FC236}">
                <a16:creationId xmlns:a16="http://schemas.microsoft.com/office/drawing/2014/main" id="{AA5B2028-DA02-4AE7-9EF5-EC43A59001F2}"/>
              </a:ext>
            </a:extLst>
          </p:cNvPr>
          <p:cNvSpPr>
            <a:spLocks noGrp="1"/>
          </p:cNvSpPr>
          <p:nvPr>
            <p:ph type="title" idx="101"/>
          </p:nvPr>
        </p:nvSpPr>
        <p:spPr/>
        <p:txBody>
          <a:bodyPr wrap="square">
            <a:noAutofit/>
          </a:bodyPr>
          <a:lstStyle/>
          <a:p>
            <a:pPr marL="0" indent="0">
              <a:lnSpc>
                <a:spcPct val="85000"/>
              </a:lnSpc>
              <a:buNone/>
            </a:pPr>
            <a:r>
              <a:rPr b="1">
                <a:solidFill>
                  <a:srgbClr val="031A10"/>
                </a:solidFill>
              </a:rPr>
              <a:t>A comparação separa padrão de diferencial</a:t>
            </a:r>
          </a:p>
        </p:txBody>
      </p:sp>
      <p:sp>
        <p:nvSpPr>
          <p:cNvPr id="4" name="SUBTITULO">
            <a:extLst>
              <a:ext uri="{FF2B5EF4-FFF2-40B4-BE49-F238E27FC236}">
                <a16:creationId xmlns:a16="http://schemas.microsoft.com/office/drawing/2014/main" id="{A6FF0431-BB17-4130-833F-7AC7FB5DF41B}"/>
              </a:ext>
            </a:extLst>
          </p:cNvPr>
          <p:cNvSpPr>
            <a:spLocks noGrp="1"/>
          </p:cNvSpPr>
          <p:nvPr>
            <p:ph type="body" idx="102"/>
          </p:nvPr>
        </p:nvSpPr>
        <p:spPr/>
        <p:txBody>
          <a:bodyPr wrap="square">
            <a:noAutofit/>
          </a:bodyPr>
          <a:lstStyle/>
          <a:p>
            <a:pPr marL="0" indent="0">
              <a:buNone/>
            </a:pPr>
            <a:r>
              <a:rPr b="0" spc="-100">
                <a:solidFill>
                  <a:srgbClr val="031A10"/>
                </a:solidFill>
              </a:rPr>
              <a:t>Leitura critério a critério, não por nota geral</a:t>
            </a:r>
          </a:p>
        </p:txBody>
      </p:sp>
      <p:graphicFrame>
        <p:nvGraphicFramePr>
          <p:cNvPr id="325" name="MATRIZ_COMPARATIVA"/>
          <p:cNvGraphicFramePr/>
          <p:nvPr/>
        </p:nvGraphicFramePr>
        <p:xfrm>
          <a:off x="548640" y="2048256"/>
          <a:ext cx="11094415" cy="3054088"/>
        </p:xfrm>
        <a:graphic>
          <a:graphicData uri="http://schemas.openxmlformats.org/drawingml/2006/table">
            <a:tbl>
              <a:tblPr firstRow="1" bandRow="1"/>
              <a:tblGrid>
                <a:gridCol w="2794415">
                  <a:extLst>
                    <a:ext uri="{9D8B030D-6E8A-4147-A177-3AD203B41FA5}">
                      <a16:colId xmlns:a16="http://schemas.microsoft.com/office/drawing/2014/main" val="20000"/>
                    </a:ext>
                  </a:extLst>
                </a:gridCol>
                <a:gridCol w="1660000">
                  <a:extLst>
                    <a:ext uri="{9D8B030D-6E8A-4147-A177-3AD203B41FA5}">
                      <a16:colId xmlns:a16="http://schemas.microsoft.com/office/drawing/2014/main" val="20001"/>
                    </a:ext>
                  </a:extLst>
                </a:gridCol>
                <a:gridCol w="1660000">
                  <a:extLst>
                    <a:ext uri="{9D8B030D-6E8A-4147-A177-3AD203B41FA5}">
                      <a16:colId xmlns:a16="http://schemas.microsoft.com/office/drawing/2014/main" val="20002"/>
                    </a:ext>
                  </a:extLst>
                </a:gridCol>
                <a:gridCol w="1660000">
                  <a:extLst>
                    <a:ext uri="{9D8B030D-6E8A-4147-A177-3AD203B41FA5}">
                      <a16:colId xmlns:a16="http://schemas.microsoft.com/office/drawing/2014/main" val="20003"/>
                    </a:ext>
                  </a:extLst>
                </a:gridCol>
                <a:gridCol w="1660000">
                  <a:extLst>
                    <a:ext uri="{9D8B030D-6E8A-4147-A177-3AD203B41FA5}">
                      <a16:colId xmlns:a16="http://schemas.microsoft.com/office/drawing/2014/main" val="20004"/>
                    </a:ext>
                  </a:extLst>
                </a:gridCol>
                <a:gridCol w="1660000">
                  <a:extLst>
                    <a:ext uri="{9D8B030D-6E8A-4147-A177-3AD203B41FA5}">
                      <a16:colId xmlns:a16="http://schemas.microsoft.com/office/drawing/2014/main" val="20005"/>
                    </a:ext>
                  </a:extLst>
                </a:gridCol>
              </a:tblGrid>
              <a:tr h="420000">
                <a:tc>
                  <a:txBody>
                    <a:bodyPr/>
                    <a:lstStyle/>
                    <a:p>
                      <a:pPr marL="0" indent="0" algn="l">
                        <a:lnSpc>
                          <a:spcPct val="105000"/>
                        </a:lnSpc>
                        <a:buNone/>
                      </a:pPr>
                      <a:r>
                        <a:rPr b="1">
                          <a:solidFill>
                            <a:srgbClr val="F2FFF7"/>
                          </a:solidFill>
                        </a:rPr>
                        <a:t>REFERÊNCIA</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COBERTURA</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MATURIDADE</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ESFORÇO</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RISCO</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ADERÊNCIA</a:t>
                      </a:r>
                    </a:p>
                  </a:txBody>
                  <a:tcPr marL="64008" marR="64008" marT="64008" marB="64008" anchor="ctr">
                    <a:solidFill>
                      <a:srgbClr val="167B52"/>
                    </a:solidFill>
                  </a:tcPr>
                </a:tc>
                <a:extLst>
                  <a:ext uri="{0D108BD9-81ED-4DB2-BD59-A6C34878D82A}">
                    <a16:rowId xmlns:a16="http://schemas.microsoft.com/office/drawing/2014/main" val="10000"/>
                  </a:ext>
                </a:extLst>
              </a:tr>
              <a:tr h="470000">
                <a:tc>
                  <a:txBody>
                    <a:bodyPr/>
                    <a:lstStyle/>
                    <a:p>
                      <a:pPr marL="0" indent="0" algn="l">
                        <a:lnSpc>
                          <a:spcPct val="105000"/>
                        </a:lnSpc>
                        <a:buNone/>
                      </a:pPr>
                      <a:r>
                        <a:rPr b="0">
                          <a:solidFill>
                            <a:srgbClr val="031A10"/>
                          </a:solidFill>
                        </a:rPr>
                        <a:t>Referência A</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extLst>
                  <a:ext uri="{0D108BD9-81ED-4DB2-BD59-A6C34878D82A}">
                    <a16:rowId xmlns:a16="http://schemas.microsoft.com/office/drawing/2014/main" val="10001"/>
                  </a:ext>
                </a:extLst>
              </a:tr>
              <a:tr h="470000">
                <a:tc>
                  <a:txBody>
                    <a:bodyPr/>
                    <a:lstStyle/>
                    <a:p>
                      <a:pPr marL="0" indent="0" algn="l">
                        <a:lnSpc>
                          <a:spcPct val="105000"/>
                        </a:lnSpc>
                        <a:buNone/>
                      </a:pPr>
                      <a:r>
                        <a:rPr b="0">
                          <a:solidFill>
                            <a:srgbClr val="031A10"/>
                          </a:solidFill>
                        </a:rPr>
                        <a:t>Referência B</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extLst>
                  <a:ext uri="{0D108BD9-81ED-4DB2-BD59-A6C34878D82A}">
                    <a16:rowId xmlns:a16="http://schemas.microsoft.com/office/drawing/2014/main" val="10002"/>
                  </a:ext>
                </a:extLst>
              </a:tr>
              <a:tr h="470000">
                <a:tc>
                  <a:txBody>
                    <a:bodyPr/>
                    <a:lstStyle/>
                    <a:p>
                      <a:pPr marL="0" indent="0" algn="l">
                        <a:lnSpc>
                          <a:spcPct val="105000"/>
                        </a:lnSpc>
                        <a:buNone/>
                      </a:pPr>
                      <a:r>
                        <a:rPr b="0">
                          <a:solidFill>
                            <a:srgbClr val="031A10"/>
                          </a:solidFill>
                        </a:rPr>
                        <a:t>Referência C</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extLst>
                  <a:ext uri="{0D108BD9-81ED-4DB2-BD59-A6C34878D82A}">
                    <a16:rowId xmlns:a16="http://schemas.microsoft.com/office/drawing/2014/main" val="10003"/>
                  </a:ext>
                </a:extLst>
              </a:tr>
              <a:tr h="470000">
                <a:tc>
                  <a:txBody>
                    <a:bodyPr/>
                    <a:lstStyle/>
                    <a:p>
                      <a:pPr marL="0" indent="0" algn="l">
                        <a:lnSpc>
                          <a:spcPct val="105000"/>
                        </a:lnSpc>
                        <a:buNone/>
                      </a:pPr>
                      <a:r>
                        <a:rPr b="0">
                          <a:solidFill>
                            <a:srgbClr val="031A10"/>
                          </a:solidFill>
                        </a:rPr>
                        <a:t>Referência D</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D7F7E4"/>
                    </a:solidFill>
                  </a:tcPr>
                </a:tc>
                <a:extLst>
                  <a:ext uri="{0D108BD9-81ED-4DB2-BD59-A6C34878D82A}">
                    <a16:rowId xmlns:a16="http://schemas.microsoft.com/office/drawing/2014/main" val="10004"/>
                  </a:ext>
                </a:extLst>
              </a:tr>
              <a:tr h="470000">
                <a:tc>
                  <a:txBody>
                    <a:bodyPr/>
                    <a:lstStyle/>
                    <a:p>
                      <a:pPr marL="0" indent="0" algn="l">
                        <a:lnSpc>
                          <a:spcPct val="105000"/>
                        </a:lnSpc>
                        <a:buNone/>
                      </a:pPr>
                      <a:r>
                        <a:rPr b="0">
                          <a:solidFill>
                            <a:srgbClr val="031A10"/>
                          </a:solidFill>
                        </a:rPr>
                        <a:t>Referência E</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t>
                      </a:r>
                    </a:p>
                  </a:txBody>
                  <a:tcPr marL="64008" marR="64008" marT="64008" marB="64008" anchor="ctr">
                    <a:solidFill>
                      <a:srgbClr val="F2FFF7"/>
                    </a:solidFill>
                  </a:tcPr>
                </a:tc>
                <a:extLst>
                  <a:ext uri="{0D108BD9-81ED-4DB2-BD59-A6C34878D82A}">
                    <a16:rowId xmlns:a16="http://schemas.microsoft.com/office/drawing/2014/main" val="10005"/>
                  </a:ext>
                </a:extLst>
              </a:tr>
            </a:tbl>
          </a:graphicData>
        </a:graphic>
      </p:graphicFrame>
      <p:sp>
        <p:nvSpPr>
          <p:cNvPr id="320" name="LEGENDA">
            <a:extLst>
              <a:ext uri="{FF2B5EF4-FFF2-40B4-BE49-F238E27FC236}">
                <a16:creationId xmlns:a16="http://schemas.microsoft.com/office/drawing/2014/main" id="{7C26EEC3-A235-4EFE-ABFC-7CAC25CA0A1C}"/>
              </a:ext>
            </a:extLst>
          </p:cNvPr>
          <p:cNvSpPr>
            <a:spLocks noGrp="1"/>
          </p:cNvSpPr>
          <p:nvPr/>
        </p:nvSpPr>
        <p:spPr>
          <a:xfrm>
            <a:off x="419252" y="5092576"/>
            <a:ext cx="11094415" cy="274320"/>
          </a:xfrm>
          <a:prstGeom prst="rect">
            <a:avLst/>
          </a:prstGeom>
          <a:noFill/>
          <a:ln w="0">
            <a:noFill/>
            <a:prstDash val="solid"/>
          </a:ln>
        </p:spPr>
        <p:txBody>
          <a:bodyPr wrap="square" lIns="0" tIns="0" rIns="0" bIns="0">
            <a:noAutofit/>
          </a:bodyPr>
          <a:lstStyle/>
          <a:p>
            <a:pPr algn="ctr">
              <a:buNone/>
            </a:pPr>
            <a:r>
              <a:rPr sz="1600">
                <a:solidFill>
                  <a:srgbClr val="031A10"/>
                </a:solidFill>
                <a:latin typeface="Source Sans 3"/>
                <a:ea typeface="Source Sans 3"/>
                <a:cs typeface="Source Sans 3"/>
              </a:rPr>
              <a:t>●</a:t>
            </a:r>
            <a:r>
              <a:rPr sz="1600" b="0">
                <a:solidFill>
                  <a:srgbClr val="031A10"/>
                </a:solidFill>
                <a:latin typeface="Source Sans 3"/>
                <a:ea typeface="Source Sans 3"/>
                <a:cs typeface="Source Sans 3"/>
              </a:rPr>
              <a:t> pleno        ◕  alto        ◑  parcial        ◔  inicial        ○  ausente</a:t>
            </a:r>
          </a:p>
        </p:txBody>
      </p:sp>
      <p:sp>
        <p:nvSpPr>
          <p:cNvPr id="90" name="RODAPE">
            <a:extLst>
              <a:ext uri="{FF2B5EF4-FFF2-40B4-BE49-F238E27FC236}">
                <a16:creationId xmlns:a16="http://schemas.microsoft.com/office/drawing/2014/main" id="{ADA7B1CE-3B7B-4D80-A426-307ED3841B35}"/>
              </a:ext>
            </a:extLst>
          </p:cNvPr>
          <p:cNvSpPr>
            <a:spLocks noGrp="1"/>
          </p:cNvSpPr>
          <p:nvPr>
            <p:ph type="ftr"/>
          </p:nvPr>
        </p:nvSpPr>
        <p:spPr>
          <a:xfrm>
            <a:off x="1143000" y="6606540"/>
            <a:ext cx="9646920" cy="146304"/>
          </a:xfrm>
        </p:spPr>
        <p:txBody>
          <a:bodyPr wrap="square">
            <a:noAutofit/>
          </a:bodyPr>
          <a:lstStyle/>
          <a:p>
            <a:pPr marL="0" indent="0">
              <a:buNone/>
            </a:pPr>
            <a:r>
              <a:rPr b="0">
                <a:solidFill>
                  <a:srgbClr val="031A10"/>
                </a:solidFill>
              </a:rPr>
              <a:t>[CLIENTE] · [PROJETO] · [MÊS/ANO] · Retail Media FC · Confidencial</a:t>
            </a:r>
          </a:p>
        </p:txBody>
      </p:sp>
      <p:sp>
        <p:nvSpPr>
          <p:cNvPr id="91" name="NUM_PAGINA">
            <a:extLst>
              <a:ext uri="{FF2B5EF4-FFF2-40B4-BE49-F238E27FC236}">
                <a16:creationId xmlns:a16="http://schemas.microsoft.com/office/drawing/2014/main" id="{D980F4E1-2139-4A1F-92A1-5BE327801BB6}"/>
              </a:ext>
            </a:extLst>
          </p:cNvPr>
          <p:cNvSpPr>
            <a:spLocks noGrp="1"/>
          </p:cNvSpPr>
          <p:nvPr>
            <p:ph type="sldNum" idx="4294967295"/>
          </p:nvPr>
        </p:nvSpPr>
        <p:spPr>
          <a:xfrm>
            <a:off x="11064240" y="6606540"/>
            <a:ext cx="576072" cy="146304"/>
          </a:xfrm>
        </p:spPr>
        <p:txBody>
          <a:bodyPr wrap="square">
            <a:noAutofit/>
          </a:bodyPr>
          <a:lstStyle/>
          <a:p>
            <a:pPr algn="r">
              <a:buNone/>
            </a:pPr>
            <a:r>
              <a:rPr>
                <a:solidFill>
                  <a:srgbClr val="031A10"/>
                </a:solidFill>
              </a:rPr>
              <a:t>24</a:t>
            </a:r>
          </a:p>
        </p:txBody>
      </p:sp>
    </p:spTree>
    <p:extLst>
      <p:ext uri="{BB962C8B-B14F-4D97-AF65-F5344CB8AC3E}">
        <p14:creationId xmlns:p14="http://schemas.microsoft.com/office/powerpoint/2010/main" val="2100132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3F3448-CD0D-4966-9F8C-7CFB4AC8931F}"/>
              </a:ext>
            </a:extLst>
          </p:cNvPr>
          <p:cNvSpPr>
            <a:spLocks noGrp="1"/>
          </p:cNvSpPr>
          <p:nvPr/>
        </p:nvSpPr>
        <p:spPr>
          <a:xfrm>
            <a:off x="566928" y="402336"/>
            <a:ext cx="4114800" cy="228600"/>
          </a:xfrm>
          <a:prstGeom prst="rect">
            <a:avLst/>
          </a:prstGeom>
          <a:noFill/>
        </p:spPr>
        <p:txBody>
          <a:bodyPr wrap="square" lIns="0" tIns="0" rIns="0" bIns="0">
            <a:noAutofit/>
          </a:bodyPr>
          <a:lstStyle/>
          <a:p>
            <a:pPr algn="l">
              <a:buNone/>
            </a:pPr>
            <a:r>
              <a:rPr sz="1300" b="0" i="0">
                <a:solidFill>
                  <a:srgbClr val="031A10"/>
                </a:solidFill>
                <a:latin typeface="Source Sans 3"/>
                <a:ea typeface="Source Sans 3"/>
                <a:cs typeface="Source Sans 3"/>
              </a:rPr>
              <a:t>PLANO DE AÇÃO</a:t>
            </a:r>
          </a:p>
        </p:txBody>
      </p:sp>
      <p:sp>
        <p:nvSpPr>
          <p:cNvPr id="3" name="TextBox 2">
            <a:extLst>
              <a:ext uri="{FF2B5EF4-FFF2-40B4-BE49-F238E27FC236}">
                <a16:creationId xmlns:a16="http://schemas.microsoft.com/office/drawing/2014/main" id="{A32C7390-243D-413D-B8EC-A98CB019A003}"/>
              </a:ext>
            </a:extLst>
          </p:cNvPr>
          <p:cNvSpPr>
            <a:spLocks noGrp="1"/>
          </p:cNvSpPr>
          <p:nvPr/>
        </p:nvSpPr>
        <p:spPr>
          <a:xfrm>
            <a:off x="566928" y="658368"/>
            <a:ext cx="10332720" cy="475488"/>
          </a:xfrm>
          <a:prstGeom prst="rect">
            <a:avLst/>
          </a:prstGeom>
          <a:noFill/>
        </p:spPr>
        <p:txBody>
          <a:bodyPr wrap="squar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As fases mudam de pergunta</a:t>
            </a:r>
          </a:p>
        </p:txBody>
      </p:sp>
      <p:sp>
        <p:nvSpPr>
          <p:cNvPr id="4" name="TextBox 3">
            <a:extLst>
              <a:ext uri="{FF2B5EF4-FFF2-40B4-BE49-F238E27FC236}">
                <a16:creationId xmlns:a16="http://schemas.microsoft.com/office/drawing/2014/main" id="{4BDED671-2E86-4936-944D-EB638274F50B}"/>
              </a:ext>
            </a:extLst>
          </p:cNvPr>
          <p:cNvSpPr>
            <a:spLocks noGrp="1"/>
          </p:cNvSpPr>
          <p:nvPr/>
        </p:nvSpPr>
        <p:spPr>
          <a:xfrm>
            <a:off x="566928" y="1197864"/>
            <a:ext cx="10058400" cy="292608"/>
          </a:xfrm>
          <a:prstGeom prst="rect">
            <a:avLst/>
          </a:prstGeom>
          <a:noFill/>
        </p:spPr>
        <p:txBody>
          <a:bodyPr wrap="square" lIns="0" tIns="0" rIns="0" bIns="0">
            <a:noAutofit/>
          </a:bodyPr>
          <a:lstStyle/>
          <a:p>
            <a:pPr algn="l">
              <a:lnSpc>
                <a:spcPct val="85000"/>
              </a:lnSpc>
              <a:buNone/>
            </a:pPr>
            <a:r>
              <a:rPr sz="2400" b="0" i="1">
                <a:solidFill>
                  <a:srgbClr val="167B52"/>
                </a:solidFill>
                <a:latin typeface="Source Sans 3"/>
                <a:ea typeface="Source Sans 3"/>
                <a:cs typeface="Source Sans 3"/>
              </a:rPr>
              <a:t>Cada fase fecha com uma decisão tomada</a:t>
            </a:r>
          </a:p>
        </p:txBody>
      </p:sp>
      <p:sp>
        <p:nvSpPr>
          <p:cNvPr id="5" name="Rectangle 4">
            <a:extLst>
              <a:ext uri="{FF2B5EF4-FFF2-40B4-BE49-F238E27FC236}">
                <a16:creationId xmlns:a16="http://schemas.microsoft.com/office/drawing/2014/main" id="{FF70EAFC-FA97-42EC-BBB7-DF3EDBD5AF16}"/>
              </a:ext>
            </a:extLst>
          </p:cNvPr>
          <p:cNvSpPr>
            <a:spLocks noGrp="1"/>
          </p:cNvSpPr>
          <p:nvPr/>
        </p:nvSpPr>
        <p:spPr>
          <a:xfrm>
            <a:off x="566928" y="1755648"/>
            <a:ext cx="2560320" cy="402336"/>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600">
              <a:solidFill>
                <a:schemeClr val="accent6"/>
              </a:solidFill>
            </a:endParaRPr>
          </a:p>
        </p:txBody>
      </p:sp>
      <p:sp>
        <p:nvSpPr>
          <p:cNvPr id="6" name="TextBox 5">
            <a:extLst>
              <a:ext uri="{FF2B5EF4-FFF2-40B4-BE49-F238E27FC236}">
                <a16:creationId xmlns:a16="http://schemas.microsoft.com/office/drawing/2014/main" id="{FE20F5C6-24F8-4EBF-A203-6A85341F5F47}"/>
              </a:ext>
            </a:extLst>
          </p:cNvPr>
          <p:cNvSpPr>
            <a:spLocks noGrp="1"/>
          </p:cNvSpPr>
          <p:nvPr/>
        </p:nvSpPr>
        <p:spPr>
          <a:xfrm>
            <a:off x="658368" y="1865376"/>
            <a:ext cx="2377440" cy="164592"/>
          </a:xfrm>
          <a:prstGeom prst="rect">
            <a:avLst/>
          </a:prstGeom>
          <a:noFill/>
        </p:spPr>
        <p:txBody>
          <a:bodyPr wrap="square" lIns="0" tIns="0" rIns="0" bIns="0">
            <a:noAutofit/>
          </a:bodyPr>
          <a:lstStyle/>
          <a:p>
            <a:pPr algn="ctr">
              <a:buNone/>
            </a:pPr>
            <a:r>
              <a:rPr sz="1400" b="1" i="0">
                <a:solidFill>
                  <a:schemeClr val="accent6"/>
                </a:solidFill>
                <a:latin typeface="Source Sans 3"/>
                <a:ea typeface="Source Sans 3"/>
                <a:cs typeface="Source Sans 3"/>
              </a:rPr>
              <a:t>ALINHAMENTO</a:t>
            </a:r>
          </a:p>
        </p:txBody>
      </p:sp>
      <p:sp>
        <p:nvSpPr>
          <p:cNvPr id="7" name="TextBox 6">
            <a:extLst>
              <a:ext uri="{FF2B5EF4-FFF2-40B4-BE49-F238E27FC236}">
                <a16:creationId xmlns:a16="http://schemas.microsoft.com/office/drawing/2014/main" id="{6AAFC380-04C5-41DD-9B00-3F8F58426858}"/>
              </a:ext>
            </a:extLst>
          </p:cNvPr>
          <p:cNvSpPr>
            <a:spLocks noGrp="1"/>
          </p:cNvSpPr>
          <p:nvPr/>
        </p:nvSpPr>
        <p:spPr>
          <a:xfrm>
            <a:off x="566928" y="2487168"/>
            <a:ext cx="2423160" cy="2286000"/>
          </a:xfrm>
          <a:prstGeom prst="rect">
            <a:avLst/>
          </a:prstGeom>
          <a:noFill/>
        </p:spPr>
        <p:txBody>
          <a:bodyPr wrap="square" lIns="0" tIns="0" rIns="0" bIns="0">
            <a:noAutofit/>
          </a:bodyPr>
          <a:lstStyle/>
          <a:p>
            <a:pPr marL="0">
              <a:lnSpc>
                <a:spcPct val="110000"/>
              </a:lnSpc>
              <a:spcAft>
                <a:spcPts val="400"/>
              </a:spcAft>
              <a:buNone/>
            </a:pPr>
            <a:r>
              <a:rPr sz="1400" b="0" i="0">
                <a:solidFill>
                  <a:srgbClr val="031A10"/>
                </a:solidFill>
                <a:latin typeface="Newsreader"/>
                <a:ea typeface="Newsreader"/>
                <a:cs typeface="Newsreader"/>
              </a:rPr>
              <a:t>• Acesso a dados e sistemas.</a:t>
            </a:r>
          </a:p>
          <a:p>
            <a:pPr marL="0">
              <a:lnSpc>
                <a:spcPct val="110000"/>
              </a:lnSpc>
              <a:spcAft>
                <a:spcPts val="400"/>
              </a:spcAft>
              <a:buNone/>
            </a:pPr>
            <a:r>
              <a:rPr sz="1400" b="0" i="0">
                <a:solidFill>
                  <a:srgbClr val="031A10"/>
                </a:solidFill>
                <a:latin typeface="Newsreader"/>
                <a:ea typeface="Newsreader"/>
                <a:cs typeface="Newsreader"/>
              </a:rPr>
              <a:t>• Lista de pessoas a entrevistar.</a:t>
            </a:r>
          </a:p>
          <a:p>
            <a:pPr marL="0">
              <a:lnSpc>
                <a:spcPct val="110000"/>
              </a:lnSpc>
              <a:spcAft>
                <a:spcPts val="400"/>
              </a:spcAft>
              <a:buNone/>
            </a:pPr>
            <a:r>
              <a:rPr sz="1400" b="0" i="0">
                <a:solidFill>
                  <a:srgbClr val="031A10"/>
                </a:solidFill>
                <a:latin typeface="Newsreader"/>
                <a:ea typeface="Newsreader"/>
                <a:cs typeface="Newsreader"/>
              </a:rPr>
              <a:t>• Combinação do critério de pronto.</a:t>
            </a:r>
          </a:p>
        </p:txBody>
      </p:sp>
      <p:sp>
        <p:nvSpPr>
          <p:cNvPr id="8" name="Rectangle 7">
            <a:extLst>
              <a:ext uri="{FF2B5EF4-FFF2-40B4-BE49-F238E27FC236}">
                <a16:creationId xmlns:a16="http://schemas.microsoft.com/office/drawing/2014/main" id="{94F20720-1663-40C0-9344-D2CF167E5940}"/>
              </a:ext>
            </a:extLst>
          </p:cNvPr>
          <p:cNvSpPr>
            <a:spLocks noGrp="1"/>
          </p:cNvSpPr>
          <p:nvPr/>
        </p:nvSpPr>
        <p:spPr>
          <a:xfrm>
            <a:off x="3401568" y="1755648"/>
            <a:ext cx="2560320" cy="402336"/>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600">
              <a:solidFill>
                <a:schemeClr val="accent6"/>
              </a:solidFill>
            </a:endParaRPr>
          </a:p>
        </p:txBody>
      </p:sp>
      <p:sp>
        <p:nvSpPr>
          <p:cNvPr id="9" name="TextBox 8">
            <a:extLst>
              <a:ext uri="{FF2B5EF4-FFF2-40B4-BE49-F238E27FC236}">
                <a16:creationId xmlns:a16="http://schemas.microsoft.com/office/drawing/2014/main" id="{640FDE03-1C67-43AE-8692-DE18DD78F9A1}"/>
              </a:ext>
            </a:extLst>
          </p:cNvPr>
          <p:cNvSpPr>
            <a:spLocks noGrp="1"/>
          </p:cNvSpPr>
          <p:nvPr/>
        </p:nvSpPr>
        <p:spPr>
          <a:xfrm>
            <a:off x="3493008" y="1865376"/>
            <a:ext cx="2377440" cy="164592"/>
          </a:xfrm>
          <a:prstGeom prst="rect">
            <a:avLst/>
          </a:prstGeom>
          <a:noFill/>
        </p:spPr>
        <p:txBody>
          <a:bodyPr wrap="square" lIns="0" tIns="0" rIns="0" bIns="0">
            <a:noAutofit/>
          </a:bodyPr>
          <a:lstStyle/>
          <a:p>
            <a:pPr algn="ctr">
              <a:buNone/>
            </a:pPr>
            <a:r>
              <a:rPr sz="1400" b="1" i="0">
                <a:solidFill>
                  <a:schemeClr val="accent6"/>
                </a:solidFill>
                <a:latin typeface="Source Sans 3"/>
                <a:ea typeface="Source Sans 3"/>
                <a:cs typeface="Source Sans 3"/>
              </a:rPr>
              <a:t>DIAGNÓSTICO</a:t>
            </a:r>
          </a:p>
        </p:txBody>
      </p:sp>
      <p:sp>
        <p:nvSpPr>
          <p:cNvPr id="10" name="TextBox 9">
            <a:extLst>
              <a:ext uri="{FF2B5EF4-FFF2-40B4-BE49-F238E27FC236}">
                <a16:creationId xmlns:a16="http://schemas.microsoft.com/office/drawing/2014/main" id="{335D4317-F26A-4C98-ACC2-C52C0A9FA683}"/>
              </a:ext>
            </a:extLst>
          </p:cNvPr>
          <p:cNvSpPr>
            <a:spLocks noGrp="1"/>
          </p:cNvSpPr>
          <p:nvPr/>
        </p:nvSpPr>
        <p:spPr>
          <a:xfrm>
            <a:off x="3401568" y="2487168"/>
            <a:ext cx="2423160" cy="2286000"/>
          </a:xfrm>
          <a:prstGeom prst="rect">
            <a:avLst/>
          </a:prstGeom>
          <a:noFill/>
        </p:spPr>
        <p:txBody>
          <a:bodyPr wrap="square" lIns="0" tIns="0" rIns="0" bIns="0">
            <a:noAutofit/>
          </a:bodyPr>
          <a:lstStyle/>
          <a:p>
            <a:pPr marL="0">
              <a:lnSpc>
                <a:spcPct val="110000"/>
              </a:lnSpc>
              <a:spcAft>
                <a:spcPts val="400"/>
              </a:spcAft>
              <a:buNone/>
            </a:pPr>
            <a:r>
              <a:rPr sz="1400" b="0" i="0">
                <a:solidFill>
                  <a:srgbClr val="031A10"/>
                </a:solidFill>
                <a:latin typeface="Newsreader"/>
                <a:ea typeface="Newsreader"/>
                <a:cs typeface="Newsreader"/>
              </a:rPr>
              <a:t>• Entrevistas e leitura do ciclo atual.</a:t>
            </a:r>
          </a:p>
          <a:p>
            <a:pPr marL="0">
              <a:lnSpc>
                <a:spcPct val="110000"/>
              </a:lnSpc>
              <a:spcAft>
                <a:spcPts val="400"/>
              </a:spcAft>
              <a:buNone/>
            </a:pPr>
            <a:r>
              <a:rPr sz="1400" b="0" i="0">
                <a:solidFill>
                  <a:srgbClr val="031A10"/>
                </a:solidFill>
                <a:latin typeface="Newsreader"/>
                <a:ea typeface="Newsreader"/>
                <a:cs typeface="Newsreader"/>
              </a:rPr>
              <a:t>• Consolidação das tensões recorrentes.</a:t>
            </a:r>
          </a:p>
          <a:p>
            <a:pPr marL="0">
              <a:lnSpc>
                <a:spcPct val="110000"/>
              </a:lnSpc>
              <a:spcAft>
                <a:spcPts val="400"/>
              </a:spcAft>
              <a:buNone/>
            </a:pPr>
            <a:r>
              <a:rPr sz="1400" b="0" i="0">
                <a:solidFill>
                  <a:srgbClr val="031A10"/>
                </a:solidFill>
                <a:latin typeface="Newsreader"/>
                <a:ea typeface="Newsreader"/>
                <a:cs typeface="Newsreader"/>
              </a:rPr>
              <a:t>• Devolutiva com hipóteses priorizadas.</a:t>
            </a:r>
          </a:p>
        </p:txBody>
      </p:sp>
      <p:sp>
        <p:nvSpPr>
          <p:cNvPr id="11" name="Rectangle 10">
            <a:extLst>
              <a:ext uri="{FF2B5EF4-FFF2-40B4-BE49-F238E27FC236}">
                <a16:creationId xmlns:a16="http://schemas.microsoft.com/office/drawing/2014/main" id="{21ACBA52-76F9-4440-A8B3-F88647DB9091}"/>
              </a:ext>
            </a:extLst>
          </p:cNvPr>
          <p:cNvSpPr>
            <a:spLocks noGrp="1"/>
          </p:cNvSpPr>
          <p:nvPr/>
        </p:nvSpPr>
        <p:spPr>
          <a:xfrm>
            <a:off x="6236208" y="1755648"/>
            <a:ext cx="2560320" cy="402336"/>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600"/>
          </a:p>
        </p:txBody>
      </p:sp>
      <p:sp>
        <p:nvSpPr>
          <p:cNvPr id="12" name="TextBox 11">
            <a:extLst>
              <a:ext uri="{FF2B5EF4-FFF2-40B4-BE49-F238E27FC236}">
                <a16:creationId xmlns:a16="http://schemas.microsoft.com/office/drawing/2014/main" id="{95CDB011-0FF6-4B8D-B344-51445ED56E49}"/>
              </a:ext>
            </a:extLst>
          </p:cNvPr>
          <p:cNvSpPr>
            <a:spLocks noGrp="1"/>
          </p:cNvSpPr>
          <p:nvPr/>
        </p:nvSpPr>
        <p:spPr>
          <a:xfrm>
            <a:off x="6327648" y="1865376"/>
            <a:ext cx="2377440" cy="164592"/>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PILOTO</a:t>
            </a:r>
          </a:p>
        </p:txBody>
      </p:sp>
      <p:sp>
        <p:nvSpPr>
          <p:cNvPr id="13" name="TextBox 12">
            <a:extLst>
              <a:ext uri="{FF2B5EF4-FFF2-40B4-BE49-F238E27FC236}">
                <a16:creationId xmlns:a16="http://schemas.microsoft.com/office/drawing/2014/main" id="{E1483F7E-EE6B-4164-8B45-47DE254432C4}"/>
              </a:ext>
            </a:extLst>
          </p:cNvPr>
          <p:cNvSpPr>
            <a:spLocks noGrp="1"/>
          </p:cNvSpPr>
          <p:nvPr/>
        </p:nvSpPr>
        <p:spPr>
          <a:xfrm>
            <a:off x="6236208" y="2487168"/>
            <a:ext cx="2423160" cy="2286000"/>
          </a:xfrm>
          <a:prstGeom prst="rect">
            <a:avLst/>
          </a:prstGeom>
          <a:noFill/>
        </p:spPr>
        <p:txBody>
          <a:bodyPr wrap="square" lIns="0" tIns="0" rIns="0" bIns="0">
            <a:noAutofit/>
          </a:bodyPr>
          <a:lstStyle/>
          <a:p>
            <a:pPr marL="0">
              <a:lnSpc>
                <a:spcPct val="110000"/>
              </a:lnSpc>
              <a:spcAft>
                <a:spcPts val="400"/>
              </a:spcAft>
              <a:buNone/>
            </a:pPr>
            <a:r>
              <a:rPr sz="1400" b="0" i="0">
                <a:solidFill>
                  <a:srgbClr val="031A10"/>
                </a:solidFill>
                <a:latin typeface="Newsreader"/>
                <a:ea typeface="Newsreader"/>
                <a:cs typeface="Newsreader"/>
              </a:rPr>
              <a:t>• Aplicação em uma frente controlada.</a:t>
            </a:r>
          </a:p>
          <a:p>
            <a:pPr marL="0">
              <a:lnSpc>
                <a:spcPct val="110000"/>
              </a:lnSpc>
              <a:spcAft>
                <a:spcPts val="400"/>
              </a:spcAft>
              <a:buNone/>
            </a:pPr>
            <a:r>
              <a:rPr sz="1400" b="0" i="0">
                <a:solidFill>
                  <a:srgbClr val="031A10"/>
                </a:solidFill>
                <a:latin typeface="Newsreader"/>
                <a:ea typeface="Newsreader"/>
                <a:cs typeface="Newsreader"/>
              </a:rPr>
              <a:t>• Ajuste do ritual em ciclo curto.</a:t>
            </a:r>
          </a:p>
          <a:p>
            <a:pPr marL="0">
              <a:lnSpc>
                <a:spcPct val="110000"/>
              </a:lnSpc>
              <a:spcAft>
                <a:spcPts val="400"/>
              </a:spcAft>
              <a:buNone/>
            </a:pPr>
            <a:r>
              <a:rPr sz="1400" b="0" i="0">
                <a:solidFill>
                  <a:srgbClr val="031A10"/>
                </a:solidFill>
                <a:latin typeface="Newsreader"/>
                <a:ea typeface="Newsreader"/>
                <a:cs typeface="Newsreader"/>
              </a:rPr>
              <a:t>• Registro do antes e do depois.</a:t>
            </a:r>
          </a:p>
        </p:txBody>
      </p:sp>
      <p:sp>
        <p:nvSpPr>
          <p:cNvPr id="14" name="Rectangle 13">
            <a:extLst>
              <a:ext uri="{FF2B5EF4-FFF2-40B4-BE49-F238E27FC236}">
                <a16:creationId xmlns:a16="http://schemas.microsoft.com/office/drawing/2014/main" id="{590BD369-E278-44B7-BFC7-4AE16644ADD9}"/>
              </a:ext>
            </a:extLst>
          </p:cNvPr>
          <p:cNvSpPr>
            <a:spLocks noGrp="1"/>
          </p:cNvSpPr>
          <p:nvPr/>
        </p:nvSpPr>
        <p:spPr>
          <a:xfrm>
            <a:off x="9070848" y="1755648"/>
            <a:ext cx="2560320" cy="402336"/>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600">
              <a:solidFill>
                <a:schemeClr val="accent6"/>
              </a:solidFill>
            </a:endParaRPr>
          </a:p>
        </p:txBody>
      </p:sp>
      <p:sp>
        <p:nvSpPr>
          <p:cNvPr id="15" name="TextBox 14">
            <a:extLst>
              <a:ext uri="{FF2B5EF4-FFF2-40B4-BE49-F238E27FC236}">
                <a16:creationId xmlns:a16="http://schemas.microsoft.com/office/drawing/2014/main" id="{86D92A0B-D2E3-4274-B3FB-8532C3208A10}"/>
              </a:ext>
            </a:extLst>
          </p:cNvPr>
          <p:cNvSpPr>
            <a:spLocks noGrp="1"/>
          </p:cNvSpPr>
          <p:nvPr/>
        </p:nvSpPr>
        <p:spPr>
          <a:xfrm>
            <a:off x="9162288" y="1865376"/>
            <a:ext cx="2377440" cy="164592"/>
          </a:xfrm>
          <a:prstGeom prst="rect">
            <a:avLst/>
          </a:prstGeom>
          <a:noFill/>
        </p:spPr>
        <p:txBody>
          <a:bodyPr wrap="square" lIns="0" tIns="0" rIns="0" bIns="0">
            <a:noAutofit/>
          </a:bodyPr>
          <a:lstStyle/>
          <a:p>
            <a:pPr algn="ctr">
              <a:buNone/>
            </a:pPr>
            <a:r>
              <a:rPr sz="1400" b="1" i="0">
                <a:solidFill>
                  <a:schemeClr val="accent6"/>
                </a:solidFill>
                <a:latin typeface="Source Sans 3"/>
                <a:ea typeface="Source Sans 3"/>
                <a:cs typeface="Source Sans 3"/>
              </a:rPr>
              <a:t>TRANSFERÊNCIA</a:t>
            </a:r>
          </a:p>
        </p:txBody>
      </p:sp>
      <p:sp>
        <p:nvSpPr>
          <p:cNvPr id="16" name="TextBox 15">
            <a:extLst>
              <a:ext uri="{FF2B5EF4-FFF2-40B4-BE49-F238E27FC236}">
                <a16:creationId xmlns:a16="http://schemas.microsoft.com/office/drawing/2014/main" id="{D6AB69CB-1472-44BF-8B97-B903D13EBECD}"/>
              </a:ext>
            </a:extLst>
          </p:cNvPr>
          <p:cNvSpPr>
            <a:spLocks noGrp="1"/>
          </p:cNvSpPr>
          <p:nvPr/>
        </p:nvSpPr>
        <p:spPr>
          <a:xfrm>
            <a:off x="9070848" y="2487168"/>
            <a:ext cx="2423160" cy="2286000"/>
          </a:xfrm>
          <a:prstGeom prst="rect">
            <a:avLst/>
          </a:prstGeom>
          <a:noFill/>
        </p:spPr>
        <p:txBody>
          <a:bodyPr wrap="square" lIns="0" tIns="0" rIns="0" bIns="0">
            <a:noAutofit/>
          </a:bodyPr>
          <a:lstStyle/>
          <a:p>
            <a:pPr marL="0">
              <a:lnSpc>
                <a:spcPct val="110000"/>
              </a:lnSpc>
              <a:spcAft>
                <a:spcPts val="400"/>
              </a:spcAft>
              <a:buNone/>
            </a:pPr>
            <a:r>
              <a:rPr sz="1400" b="0" i="0">
                <a:solidFill>
                  <a:srgbClr val="031A10"/>
                </a:solidFill>
                <a:latin typeface="Newsreader"/>
                <a:ea typeface="Newsreader"/>
                <a:cs typeface="Newsreader"/>
              </a:rPr>
              <a:t>• Extensão para as demais áreas.</a:t>
            </a:r>
          </a:p>
          <a:p>
            <a:pPr marL="0">
              <a:lnSpc>
                <a:spcPct val="110000"/>
              </a:lnSpc>
              <a:spcAft>
                <a:spcPts val="400"/>
              </a:spcAft>
              <a:buNone/>
            </a:pPr>
            <a:r>
              <a:rPr sz="1400" b="0" i="0">
                <a:solidFill>
                  <a:srgbClr val="031A10"/>
                </a:solidFill>
                <a:latin typeface="Newsreader"/>
                <a:ea typeface="Newsreader"/>
                <a:cs typeface="Newsreader"/>
              </a:rPr>
              <a:t>• Handover para o time interno.</a:t>
            </a:r>
          </a:p>
          <a:p>
            <a:pPr marL="0">
              <a:lnSpc>
                <a:spcPct val="110000"/>
              </a:lnSpc>
              <a:spcAft>
                <a:spcPts val="400"/>
              </a:spcAft>
              <a:buNone/>
            </a:pPr>
            <a:r>
              <a:rPr sz="1400" b="0" i="0">
                <a:solidFill>
                  <a:srgbClr val="031A10"/>
                </a:solidFill>
                <a:latin typeface="Newsreader"/>
                <a:ea typeface="Newsreader"/>
                <a:cs typeface="Newsreader"/>
              </a:rPr>
              <a:t>• Rotina de acompanhamento definida.</a:t>
            </a:r>
          </a:p>
        </p:txBody>
      </p:sp>
      <p:sp>
        <p:nvSpPr>
          <p:cNvPr id="17" name="Rectangle 16">
            <a:extLst>
              <a:ext uri="{FF2B5EF4-FFF2-40B4-BE49-F238E27FC236}">
                <a16:creationId xmlns:a16="http://schemas.microsoft.com/office/drawing/2014/main" id="{66D96DA2-9F0B-40BA-8F24-1AD4AAC756E1}"/>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8" name="TextBox 17">
            <a:extLst>
              <a:ext uri="{FF2B5EF4-FFF2-40B4-BE49-F238E27FC236}">
                <a16:creationId xmlns:a16="http://schemas.microsoft.com/office/drawing/2014/main" id="{E32904B5-FE90-4A89-9802-6779781C77DC}"/>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21" name="Espaço Reservado para Rodapé 20">
            <a:extLst>
              <a:ext uri="{FF2B5EF4-FFF2-40B4-BE49-F238E27FC236}">
                <a16:creationId xmlns:a16="http://schemas.microsoft.com/office/drawing/2014/main" id="{27F68D42-C4F2-B581-F1AA-93172438AA9F}"/>
              </a:ext>
            </a:extLst>
          </p:cNvPr>
          <p:cNvSpPr>
            <a:spLocks noGrp="1"/>
          </p:cNvSpPr>
          <p:nvPr>
            <p:ph type="ftr"/>
          </p:nvPr>
        </p:nvSpPr>
        <p:spPr/>
        <p:txBody>
          <a:bodyPr/>
          <a:lstStyle/>
          <a:p>
            <a:r>
              <a:rPr lang="pt-BR"/>
              <a:t>[CLIENTE] · [PROJETO] · [MÊS/ANO] · Retail Media FC · Confidencial</a:t>
            </a:r>
          </a:p>
        </p:txBody>
      </p:sp>
      <p:sp>
        <p:nvSpPr>
          <p:cNvPr id="22" name="Espaço Reservado para Número de Slide 21">
            <a:extLst>
              <a:ext uri="{FF2B5EF4-FFF2-40B4-BE49-F238E27FC236}">
                <a16:creationId xmlns:a16="http://schemas.microsoft.com/office/drawing/2014/main" id="{82F4A383-C59C-B5A0-D6A0-57F294502BB4}"/>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37</a:t>
            </a:fld>
            <a:endParaRPr lang="es-419" b="0">
              <a:solidFill>
                <a:srgbClr val="0D4F34"/>
              </a:solidFill>
            </a:endParaRPr>
          </a:p>
        </p:txBody>
      </p:sp>
    </p:spTree>
    <p:extLst>
      <p:ext uri="{BB962C8B-B14F-4D97-AF65-F5344CB8AC3E}">
        <p14:creationId xmlns:p14="http://schemas.microsoft.com/office/powerpoint/2010/main" val="141787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2ECDA296-B1E1-4868-A2C8-8AAEA5C32388}"/>
              </a:ext>
            </a:extLst>
          </p:cNvPr>
          <p:cNvSpPr>
            <a:spLocks noGrp="1"/>
          </p:cNvSpPr>
          <p:nvPr>
            <p:ph type="body" idx="100"/>
          </p:nvPr>
        </p:nvSpPr>
        <p:spPr>
          <a:xfrm>
            <a:off x="548640" y="384048"/>
            <a:ext cx="7315200" cy="219456"/>
          </a:xfrm>
        </p:spPr>
        <p:txBody>
          <a:bodyPr wrap="square">
            <a:noAutofit/>
          </a:bodyPr>
          <a:lstStyle/>
          <a:p>
            <a:r>
              <a:rPr>
                <a:solidFill>
                  <a:srgbClr val="031A10"/>
                </a:solidFill>
              </a:rPr>
              <a:t>CRONOGRAMA</a:t>
            </a:r>
          </a:p>
        </p:txBody>
      </p:sp>
      <p:sp>
        <p:nvSpPr>
          <p:cNvPr id="3" name="TITULO">
            <a:extLst>
              <a:ext uri="{FF2B5EF4-FFF2-40B4-BE49-F238E27FC236}">
                <a16:creationId xmlns:a16="http://schemas.microsoft.com/office/drawing/2014/main" id="{7C85460F-B338-4F7E-AC1E-AA3328A00868}"/>
              </a:ext>
            </a:extLst>
          </p:cNvPr>
          <p:cNvSpPr>
            <a:spLocks noGrp="1"/>
          </p:cNvSpPr>
          <p:nvPr>
            <p:ph type="title" idx="101"/>
          </p:nvPr>
        </p:nvSpPr>
        <p:spPr>
          <a:xfrm>
            <a:off x="548640" y="658368"/>
            <a:ext cx="11094415" cy="502920"/>
          </a:xfrm>
        </p:spPr>
        <p:txBody>
          <a:bodyPr wrap="square">
            <a:noAutofit/>
          </a:bodyPr>
          <a:lstStyle/>
          <a:p>
            <a:r>
              <a:rPr>
                <a:solidFill>
                  <a:srgbClr val="031A10"/>
                </a:solidFill>
              </a:rPr>
              <a:t>O caminho crítico está na terceira fase</a:t>
            </a:r>
          </a:p>
        </p:txBody>
      </p:sp>
      <p:sp>
        <p:nvSpPr>
          <p:cNvPr id="4" name="SUBTITULO">
            <a:extLst>
              <a:ext uri="{FF2B5EF4-FFF2-40B4-BE49-F238E27FC236}">
                <a16:creationId xmlns:a16="http://schemas.microsoft.com/office/drawing/2014/main" id="{3FE1B0E3-018D-4653-8967-6B724D03FE08}"/>
              </a:ext>
            </a:extLst>
          </p:cNvPr>
          <p:cNvSpPr>
            <a:spLocks noGrp="1"/>
          </p:cNvSpPr>
          <p:nvPr>
            <p:ph type="body" idx="102"/>
          </p:nvPr>
        </p:nvSpPr>
        <p:spPr>
          <a:xfrm>
            <a:off x="548640" y="1243584"/>
            <a:ext cx="11094415" cy="530352"/>
          </a:xfrm>
        </p:spPr>
        <p:txBody>
          <a:bodyPr wrap="square">
            <a:noAutofit/>
          </a:bodyPr>
          <a:lstStyle/>
          <a:p>
            <a:r>
              <a:rPr>
                <a:solidFill>
                  <a:srgbClr val="031A10"/>
                </a:solidFill>
              </a:rPr>
              <a:t>Semanas indicativas, confirmadas na reunião de abertura</a:t>
            </a:r>
          </a:p>
        </p:txBody>
      </p:sp>
      <p:sp>
        <p:nvSpPr>
          <p:cNvPr id="91" name="NUM_PAGINA">
            <a:extLst>
              <a:ext uri="{FF2B5EF4-FFF2-40B4-BE49-F238E27FC236}">
                <a16:creationId xmlns:a16="http://schemas.microsoft.com/office/drawing/2014/main" id="{CF2B7F90-F85C-4508-835B-ACDCCDA723CE}"/>
              </a:ext>
            </a:extLst>
          </p:cNvPr>
          <p:cNvSpPr>
            <a:spLocks noGrp="1"/>
          </p:cNvSpPr>
          <p:nvPr>
            <p:ph type="sldNum" idx="4294967295"/>
          </p:nvPr>
        </p:nvSpPr>
        <p:spPr>
          <a:xfrm>
            <a:off x="11064875" y="6607175"/>
            <a:ext cx="574675" cy="146050"/>
          </a:xfrm>
        </p:spPr>
        <p:txBody>
          <a:bodyPr wrap="square">
            <a:noAutofit/>
          </a:bodyPr>
          <a:lstStyle/>
          <a:p>
            <a:r>
              <a:rPr>
                <a:solidFill>
                  <a:srgbClr val="031A10"/>
                </a:solidFill>
              </a:rPr>
              <a:t>26</a:t>
            </a:r>
          </a:p>
        </p:txBody>
      </p:sp>
      <p:sp>
        <p:nvSpPr>
          <p:cNvPr id="90" name="RODAPE">
            <a:extLst>
              <a:ext uri="{FF2B5EF4-FFF2-40B4-BE49-F238E27FC236}">
                <a16:creationId xmlns:a16="http://schemas.microsoft.com/office/drawing/2014/main" id="{3AC26594-E350-45B0-BF58-EEA0CE9672F3}"/>
              </a:ext>
            </a:extLst>
          </p:cNvPr>
          <p:cNvSpPr>
            <a:spLocks noGrp="1"/>
          </p:cNvSpPr>
          <p:nvPr>
            <p:ph type="ftr"/>
          </p:nvPr>
        </p:nvSpPr>
        <p:spPr>
          <a:xfrm>
            <a:off x="1143000" y="6606540"/>
            <a:ext cx="9646920" cy="146304"/>
          </a:xfrm>
        </p:spPr>
        <p:txBody>
          <a:bodyPr wrap="square">
            <a:noAutofit/>
          </a:bodyPr>
          <a:lstStyle/>
          <a:p>
            <a:r>
              <a:rPr>
                <a:solidFill>
                  <a:srgbClr val="031A10"/>
                </a:solidFill>
              </a:rPr>
              <a:t>[CLIENTE] · [PROJETO] · [MÊS/ANO] · Retail Media FC · Confidencial</a:t>
            </a:r>
          </a:p>
        </p:txBody>
      </p:sp>
      <p:sp>
        <p:nvSpPr>
          <p:cNvPr id="300" name="SEMANA_1">
            <a:extLst>
              <a:ext uri="{FF2B5EF4-FFF2-40B4-BE49-F238E27FC236}">
                <a16:creationId xmlns:a16="http://schemas.microsoft.com/office/drawing/2014/main" id="{A90F88E3-5FAD-42B5-B255-7E6562CD91EE}"/>
              </a:ext>
            </a:extLst>
          </p:cNvPr>
          <p:cNvSpPr>
            <a:spLocks noGrp="1"/>
          </p:cNvSpPr>
          <p:nvPr/>
        </p:nvSpPr>
        <p:spPr>
          <a:xfrm>
            <a:off x="3840480"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S1</a:t>
            </a:r>
          </a:p>
        </p:txBody>
      </p:sp>
      <p:sp>
        <p:nvSpPr>
          <p:cNvPr id="301" name="SEMANA_2">
            <a:extLst>
              <a:ext uri="{FF2B5EF4-FFF2-40B4-BE49-F238E27FC236}">
                <a16:creationId xmlns:a16="http://schemas.microsoft.com/office/drawing/2014/main" id="{71FDD7FF-E54F-4BA2-8697-0F74A2502846}"/>
              </a:ext>
            </a:extLst>
          </p:cNvPr>
          <p:cNvSpPr>
            <a:spLocks noGrp="1"/>
          </p:cNvSpPr>
          <p:nvPr/>
        </p:nvSpPr>
        <p:spPr>
          <a:xfrm>
            <a:off x="4815801"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S2</a:t>
            </a:r>
          </a:p>
        </p:txBody>
      </p:sp>
      <p:sp>
        <p:nvSpPr>
          <p:cNvPr id="302" name="SEMANA_3">
            <a:extLst>
              <a:ext uri="{FF2B5EF4-FFF2-40B4-BE49-F238E27FC236}">
                <a16:creationId xmlns:a16="http://schemas.microsoft.com/office/drawing/2014/main" id="{EA170D16-699E-4B58-913A-15B7895187F5}"/>
              </a:ext>
            </a:extLst>
          </p:cNvPr>
          <p:cNvSpPr>
            <a:spLocks noGrp="1"/>
          </p:cNvSpPr>
          <p:nvPr/>
        </p:nvSpPr>
        <p:spPr>
          <a:xfrm>
            <a:off x="5791122"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S3</a:t>
            </a:r>
          </a:p>
        </p:txBody>
      </p:sp>
      <p:sp>
        <p:nvSpPr>
          <p:cNvPr id="303" name="SEMANA_4">
            <a:extLst>
              <a:ext uri="{FF2B5EF4-FFF2-40B4-BE49-F238E27FC236}">
                <a16:creationId xmlns:a16="http://schemas.microsoft.com/office/drawing/2014/main" id="{FAD4B55F-0D24-40DA-A43A-DC27DB50C51C}"/>
              </a:ext>
            </a:extLst>
          </p:cNvPr>
          <p:cNvSpPr>
            <a:spLocks noGrp="1"/>
          </p:cNvSpPr>
          <p:nvPr/>
        </p:nvSpPr>
        <p:spPr>
          <a:xfrm>
            <a:off x="6766443"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S4</a:t>
            </a:r>
          </a:p>
        </p:txBody>
      </p:sp>
      <p:sp>
        <p:nvSpPr>
          <p:cNvPr id="304" name="SEMANA_5">
            <a:extLst>
              <a:ext uri="{FF2B5EF4-FFF2-40B4-BE49-F238E27FC236}">
                <a16:creationId xmlns:a16="http://schemas.microsoft.com/office/drawing/2014/main" id="{8D875247-3665-4BEA-A795-BD96B629D33E}"/>
              </a:ext>
            </a:extLst>
          </p:cNvPr>
          <p:cNvSpPr>
            <a:spLocks noGrp="1"/>
          </p:cNvSpPr>
          <p:nvPr/>
        </p:nvSpPr>
        <p:spPr>
          <a:xfrm>
            <a:off x="7741764"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S5</a:t>
            </a:r>
          </a:p>
        </p:txBody>
      </p:sp>
      <p:sp>
        <p:nvSpPr>
          <p:cNvPr id="305" name="SEMANA_6">
            <a:extLst>
              <a:ext uri="{FF2B5EF4-FFF2-40B4-BE49-F238E27FC236}">
                <a16:creationId xmlns:a16="http://schemas.microsoft.com/office/drawing/2014/main" id="{DE5557F2-AFD8-4397-A42A-C73099331F16}"/>
              </a:ext>
            </a:extLst>
          </p:cNvPr>
          <p:cNvSpPr>
            <a:spLocks noGrp="1"/>
          </p:cNvSpPr>
          <p:nvPr/>
        </p:nvSpPr>
        <p:spPr>
          <a:xfrm>
            <a:off x="8717085"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S6</a:t>
            </a:r>
          </a:p>
        </p:txBody>
      </p:sp>
      <p:sp>
        <p:nvSpPr>
          <p:cNvPr id="306" name="SEMANA_7">
            <a:extLst>
              <a:ext uri="{FF2B5EF4-FFF2-40B4-BE49-F238E27FC236}">
                <a16:creationId xmlns:a16="http://schemas.microsoft.com/office/drawing/2014/main" id="{9555409E-9AEB-4CA8-B2E2-2D516E4FA8FD}"/>
              </a:ext>
            </a:extLst>
          </p:cNvPr>
          <p:cNvSpPr>
            <a:spLocks noGrp="1"/>
          </p:cNvSpPr>
          <p:nvPr/>
        </p:nvSpPr>
        <p:spPr>
          <a:xfrm>
            <a:off x="9692406"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S7</a:t>
            </a:r>
          </a:p>
        </p:txBody>
      </p:sp>
      <p:sp>
        <p:nvSpPr>
          <p:cNvPr id="307" name="SEMANA_8">
            <a:extLst>
              <a:ext uri="{FF2B5EF4-FFF2-40B4-BE49-F238E27FC236}">
                <a16:creationId xmlns:a16="http://schemas.microsoft.com/office/drawing/2014/main" id="{6AA92AFD-8EFA-4F2E-80D8-F8FDB1A95045}"/>
              </a:ext>
            </a:extLst>
          </p:cNvPr>
          <p:cNvSpPr>
            <a:spLocks noGrp="1"/>
          </p:cNvSpPr>
          <p:nvPr/>
        </p:nvSpPr>
        <p:spPr>
          <a:xfrm>
            <a:off x="10667727" y="2048256"/>
            <a:ext cx="975321" cy="320040"/>
          </a:xfrm>
          <a:prstGeom prst="rect">
            <a:avLst/>
          </a:prstGeom>
          <a:noFill/>
          <a:ln w="0">
            <a:noFill/>
            <a:prstDash val="solid"/>
          </a:ln>
        </p:spPr>
        <p:txBody>
          <a:bodyPr wrap="square" lIns="0" tIns="0" rIns="0" bIns="0" anchor="ctr">
            <a:noAutofit/>
          </a:bodyPr>
          <a:lstStyle/>
          <a:p>
            <a:pPr marL="0" indent="0" algn="ctr">
              <a:buNone/>
            </a:pPr>
            <a:r>
              <a:rPr sz="1400" b="0" spc="80">
                <a:solidFill>
                  <a:srgbClr val="031A10"/>
                </a:solidFill>
                <a:latin typeface="Source Sans 3"/>
                <a:ea typeface="Source Sans 3"/>
                <a:cs typeface="Source Sans 3"/>
              </a:rPr>
              <a:t>S8</a:t>
            </a:r>
          </a:p>
        </p:txBody>
      </p:sp>
      <p:sp>
        <p:nvSpPr>
          <p:cNvPr id="308" name="FAIXA_1">
            <a:extLst>
              <a:ext uri="{FF2B5EF4-FFF2-40B4-BE49-F238E27FC236}">
                <a16:creationId xmlns:a16="http://schemas.microsoft.com/office/drawing/2014/main" id="{21F7ECF4-DC7C-470E-9046-1C09128BE3D4}"/>
              </a:ext>
            </a:extLst>
          </p:cNvPr>
          <p:cNvSpPr>
            <a:spLocks noGrp="1"/>
          </p:cNvSpPr>
          <p:nvPr/>
        </p:nvSpPr>
        <p:spPr>
          <a:xfrm>
            <a:off x="548640" y="245973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09" name="TAREFA_1">
            <a:extLst>
              <a:ext uri="{FF2B5EF4-FFF2-40B4-BE49-F238E27FC236}">
                <a16:creationId xmlns:a16="http://schemas.microsoft.com/office/drawing/2014/main" id="{C5485E81-26C8-41DA-A514-4F89822D53A4}"/>
              </a:ext>
            </a:extLst>
          </p:cNvPr>
          <p:cNvSpPr>
            <a:spLocks noGrp="1"/>
          </p:cNvSpPr>
          <p:nvPr/>
        </p:nvSpPr>
        <p:spPr>
          <a:xfrm>
            <a:off x="548640" y="245973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Setup e acessos</a:t>
            </a:r>
          </a:p>
        </p:txBody>
      </p:sp>
      <p:sp>
        <p:nvSpPr>
          <p:cNvPr id="310" name="BARRA_1">
            <a:extLst>
              <a:ext uri="{FF2B5EF4-FFF2-40B4-BE49-F238E27FC236}">
                <a16:creationId xmlns:a16="http://schemas.microsoft.com/office/drawing/2014/main" id="{543BE2D3-FD2F-42E1-A75C-D07C3FACB905}"/>
              </a:ext>
            </a:extLst>
          </p:cNvPr>
          <p:cNvSpPr>
            <a:spLocks noGrp="1"/>
          </p:cNvSpPr>
          <p:nvPr/>
        </p:nvSpPr>
        <p:spPr>
          <a:xfrm>
            <a:off x="3863340" y="2562606"/>
            <a:ext cx="1904922" cy="205740"/>
          </a:xfrm>
          <a:prstGeom prst="roundRect">
            <a:avLst>
              <a:gd name="adj" fmla="val 50000"/>
            </a:avLst>
          </a:prstGeom>
          <a:solidFill>
            <a:srgbClr val="167B52"/>
          </a:solidFill>
          <a:ln w="0">
            <a:noFill/>
            <a:prstDash val="solid"/>
          </a:ln>
        </p:spPr>
        <p:txBody>
          <a:bodyPr wrap="square" lIns="0" tIns="0" rIns="0" bIns="0">
            <a:noAutofit/>
          </a:bodyPr>
          <a:lstStyle/>
          <a:p>
            <a:endParaRPr sz="2400"/>
          </a:p>
        </p:txBody>
      </p:sp>
      <p:sp>
        <p:nvSpPr>
          <p:cNvPr id="311" name="FAIXA_2">
            <a:extLst>
              <a:ext uri="{FF2B5EF4-FFF2-40B4-BE49-F238E27FC236}">
                <a16:creationId xmlns:a16="http://schemas.microsoft.com/office/drawing/2014/main" id="{1CAF39AD-27F3-49A4-80D6-22EF2789828B}"/>
              </a:ext>
            </a:extLst>
          </p:cNvPr>
          <p:cNvSpPr>
            <a:spLocks noGrp="1"/>
          </p:cNvSpPr>
          <p:nvPr/>
        </p:nvSpPr>
        <p:spPr>
          <a:xfrm>
            <a:off x="548640" y="287121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12" name="TAREFA_2">
            <a:extLst>
              <a:ext uri="{FF2B5EF4-FFF2-40B4-BE49-F238E27FC236}">
                <a16:creationId xmlns:a16="http://schemas.microsoft.com/office/drawing/2014/main" id="{F71858EB-F52F-4829-A13A-CA437406197B}"/>
              </a:ext>
            </a:extLst>
          </p:cNvPr>
          <p:cNvSpPr>
            <a:spLocks noGrp="1"/>
          </p:cNvSpPr>
          <p:nvPr/>
        </p:nvSpPr>
        <p:spPr>
          <a:xfrm>
            <a:off x="548640" y="287121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Entrevistas</a:t>
            </a:r>
          </a:p>
        </p:txBody>
      </p:sp>
      <p:sp>
        <p:nvSpPr>
          <p:cNvPr id="313" name="BARRA_2">
            <a:extLst>
              <a:ext uri="{FF2B5EF4-FFF2-40B4-BE49-F238E27FC236}">
                <a16:creationId xmlns:a16="http://schemas.microsoft.com/office/drawing/2014/main" id="{B04ED04A-365A-477B-B8B6-4472E9E2F2FF}"/>
              </a:ext>
            </a:extLst>
          </p:cNvPr>
          <p:cNvSpPr>
            <a:spLocks noGrp="1"/>
          </p:cNvSpPr>
          <p:nvPr/>
        </p:nvSpPr>
        <p:spPr>
          <a:xfrm>
            <a:off x="4838661" y="2974086"/>
            <a:ext cx="2880243" cy="205740"/>
          </a:xfrm>
          <a:prstGeom prst="roundRect">
            <a:avLst>
              <a:gd name="adj" fmla="val 50000"/>
            </a:avLst>
          </a:prstGeom>
          <a:solidFill>
            <a:srgbClr val="167B52"/>
          </a:solidFill>
          <a:ln w="0">
            <a:noFill/>
            <a:prstDash val="solid"/>
          </a:ln>
        </p:spPr>
        <p:txBody>
          <a:bodyPr wrap="square" lIns="0" tIns="0" rIns="0" bIns="0">
            <a:noAutofit/>
          </a:bodyPr>
          <a:lstStyle/>
          <a:p>
            <a:endParaRPr sz="2400"/>
          </a:p>
        </p:txBody>
      </p:sp>
      <p:sp>
        <p:nvSpPr>
          <p:cNvPr id="314" name="FAIXA_3">
            <a:extLst>
              <a:ext uri="{FF2B5EF4-FFF2-40B4-BE49-F238E27FC236}">
                <a16:creationId xmlns:a16="http://schemas.microsoft.com/office/drawing/2014/main" id="{DFC73149-46FB-4660-B350-44C397412470}"/>
              </a:ext>
            </a:extLst>
          </p:cNvPr>
          <p:cNvSpPr>
            <a:spLocks noGrp="1"/>
          </p:cNvSpPr>
          <p:nvPr/>
        </p:nvSpPr>
        <p:spPr>
          <a:xfrm>
            <a:off x="548640" y="328269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15" name="TAREFA_3">
            <a:extLst>
              <a:ext uri="{FF2B5EF4-FFF2-40B4-BE49-F238E27FC236}">
                <a16:creationId xmlns:a16="http://schemas.microsoft.com/office/drawing/2014/main" id="{1A7F771B-B0B1-41A4-BD3E-FD9DDFB4DF21}"/>
              </a:ext>
            </a:extLst>
          </p:cNvPr>
          <p:cNvSpPr>
            <a:spLocks noGrp="1"/>
          </p:cNvSpPr>
          <p:nvPr/>
        </p:nvSpPr>
        <p:spPr>
          <a:xfrm>
            <a:off x="548640" y="328269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Consolidação do diagnóstico</a:t>
            </a:r>
          </a:p>
        </p:txBody>
      </p:sp>
      <p:sp>
        <p:nvSpPr>
          <p:cNvPr id="316" name="BARRA_3">
            <a:extLst>
              <a:ext uri="{FF2B5EF4-FFF2-40B4-BE49-F238E27FC236}">
                <a16:creationId xmlns:a16="http://schemas.microsoft.com/office/drawing/2014/main" id="{B480642F-C60A-4198-899C-A70B9F31C787}"/>
              </a:ext>
            </a:extLst>
          </p:cNvPr>
          <p:cNvSpPr>
            <a:spLocks noGrp="1"/>
          </p:cNvSpPr>
          <p:nvPr/>
        </p:nvSpPr>
        <p:spPr>
          <a:xfrm>
            <a:off x="5813982" y="3385566"/>
            <a:ext cx="1904922" cy="205740"/>
          </a:xfrm>
          <a:prstGeom prst="roundRect">
            <a:avLst>
              <a:gd name="adj" fmla="val 50000"/>
            </a:avLst>
          </a:prstGeom>
          <a:solidFill>
            <a:srgbClr val="62D6A4"/>
          </a:solidFill>
          <a:ln w="0">
            <a:noFill/>
            <a:prstDash val="solid"/>
          </a:ln>
        </p:spPr>
        <p:txBody>
          <a:bodyPr wrap="square" lIns="0" tIns="0" rIns="0" bIns="0">
            <a:noAutofit/>
          </a:bodyPr>
          <a:lstStyle/>
          <a:p>
            <a:endParaRPr sz="2400"/>
          </a:p>
        </p:txBody>
      </p:sp>
      <p:sp>
        <p:nvSpPr>
          <p:cNvPr id="317" name="FAIXA_4">
            <a:extLst>
              <a:ext uri="{FF2B5EF4-FFF2-40B4-BE49-F238E27FC236}">
                <a16:creationId xmlns:a16="http://schemas.microsoft.com/office/drawing/2014/main" id="{FAAB1E0B-11CD-43B9-9023-82764EF8D61B}"/>
              </a:ext>
            </a:extLst>
          </p:cNvPr>
          <p:cNvSpPr>
            <a:spLocks noGrp="1"/>
          </p:cNvSpPr>
          <p:nvPr/>
        </p:nvSpPr>
        <p:spPr>
          <a:xfrm>
            <a:off x="548640" y="369417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18" name="TAREFA_4">
            <a:extLst>
              <a:ext uri="{FF2B5EF4-FFF2-40B4-BE49-F238E27FC236}">
                <a16:creationId xmlns:a16="http://schemas.microsoft.com/office/drawing/2014/main" id="{9732DB9D-C9FB-492E-A7CD-98C65A5BA66A}"/>
              </a:ext>
            </a:extLst>
          </p:cNvPr>
          <p:cNvSpPr>
            <a:spLocks noGrp="1"/>
          </p:cNvSpPr>
          <p:nvPr/>
        </p:nvSpPr>
        <p:spPr>
          <a:xfrm>
            <a:off x="548640" y="369417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Piloto controlado</a:t>
            </a:r>
          </a:p>
        </p:txBody>
      </p:sp>
      <p:sp>
        <p:nvSpPr>
          <p:cNvPr id="319" name="BARRA_4">
            <a:extLst>
              <a:ext uri="{FF2B5EF4-FFF2-40B4-BE49-F238E27FC236}">
                <a16:creationId xmlns:a16="http://schemas.microsoft.com/office/drawing/2014/main" id="{505B1447-6C4D-4B07-8032-2C4474BCF4AE}"/>
              </a:ext>
            </a:extLst>
          </p:cNvPr>
          <p:cNvSpPr>
            <a:spLocks noGrp="1"/>
          </p:cNvSpPr>
          <p:nvPr/>
        </p:nvSpPr>
        <p:spPr>
          <a:xfrm>
            <a:off x="6789303" y="3797046"/>
            <a:ext cx="2880243" cy="205740"/>
          </a:xfrm>
          <a:prstGeom prst="roundRect">
            <a:avLst>
              <a:gd name="adj" fmla="val 50000"/>
            </a:avLst>
          </a:prstGeom>
          <a:solidFill>
            <a:srgbClr val="B8FF12"/>
          </a:solidFill>
          <a:ln w="0">
            <a:noFill/>
            <a:prstDash val="solid"/>
          </a:ln>
        </p:spPr>
        <p:txBody>
          <a:bodyPr wrap="square" lIns="0" tIns="0" rIns="0" bIns="0">
            <a:noAutofit/>
          </a:bodyPr>
          <a:lstStyle/>
          <a:p>
            <a:endParaRPr sz="2400"/>
          </a:p>
        </p:txBody>
      </p:sp>
      <p:sp>
        <p:nvSpPr>
          <p:cNvPr id="320" name="FAIXA_5">
            <a:extLst>
              <a:ext uri="{FF2B5EF4-FFF2-40B4-BE49-F238E27FC236}">
                <a16:creationId xmlns:a16="http://schemas.microsoft.com/office/drawing/2014/main" id="{5DF57A27-8D41-4610-97BE-2B17B959A904}"/>
              </a:ext>
            </a:extLst>
          </p:cNvPr>
          <p:cNvSpPr>
            <a:spLocks noGrp="1"/>
          </p:cNvSpPr>
          <p:nvPr/>
        </p:nvSpPr>
        <p:spPr>
          <a:xfrm>
            <a:off x="548640" y="410565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21" name="TAREFA_5">
            <a:extLst>
              <a:ext uri="{FF2B5EF4-FFF2-40B4-BE49-F238E27FC236}">
                <a16:creationId xmlns:a16="http://schemas.microsoft.com/office/drawing/2014/main" id="{2381B73F-80D3-4272-AEC7-2F4442FDC8FB}"/>
              </a:ext>
            </a:extLst>
          </p:cNvPr>
          <p:cNvSpPr>
            <a:spLocks noGrp="1"/>
          </p:cNvSpPr>
          <p:nvPr/>
        </p:nvSpPr>
        <p:spPr>
          <a:xfrm>
            <a:off x="548640" y="410565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Ajuste do ritual</a:t>
            </a:r>
          </a:p>
        </p:txBody>
      </p:sp>
      <p:sp>
        <p:nvSpPr>
          <p:cNvPr id="322" name="BARRA_5">
            <a:extLst>
              <a:ext uri="{FF2B5EF4-FFF2-40B4-BE49-F238E27FC236}">
                <a16:creationId xmlns:a16="http://schemas.microsoft.com/office/drawing/2014/main" id="{83617FA8-9FAF-469F-AE56-6AD36C8AFFB3}"/>
              </a:ext>
            </a:extLst>
          </p:cNvPr>
          <p:cNvSpPr>
            <a:spLocks noGrp="1"/>
          </p:cNvSpPr>
          <p:nvPr/>
        </p:nvSpPr>
        <p:spPr>
          <a:xfrm>
            <a:off x="8739945" y="4208526"/>
            <a:ext cx="1904922" cy="205740"/>
          </a:xfrm>
          <a:prstGeom prst="roundRect">
            <a:avLst>
              <a:gd name="adj" fmla="val 50000"/>
            </a:avLst>
          </a:prstGeom>
          <a:solidFill>
            <a:srgbClr val="62D6A4"/>
          </a:solidFill>
          <a:ln w="0">
            <a:noFill/>
            <a:prstDash val="solid"/>
          </a:ln>
        </p:spPr>
        <p:txBody>
          <a:bodyPr wrap="square" lIns="0" tIns="0" rIns="0" bIns="0">
            <a:noAutofit/>
          </a:bodyPr>
          <a:lstStyle/>
          <a:p>
            <a:endParaRPr sz="2400"/>
          </a:p>
        </p:txBody>
      </p:sp>
      <p:sp>
        <p:nvSpPr>
          <p:cNvPr id="323" name="FAIXA_6">
            <a:extLst>
              <a:ext uri="{FF2B5EF4-FFF2-40B4-BE49-F238E27FC236}">
                <a16:creationId xmlns:a16="http://schemas.microsoft.com/office/drawing/2014/main" id="{9A25AB2C-480C-4737-97ED-5AB523F019E3}"/>
              </a:ext>
            </a:extLst>
          </p:cNvPr>
          <p:cNvSpPr>
            <a:spLocks noGrp="1"/>
          </p:cNvSpPr>
          <p:nvPr/>
        </p:nvSpPr>
        <p:spPr>
          <a:xfrm>
            <a:off x="548640" y="4517136"/>
            <a:ext cx="11094415" cy="411480"/>
          </a:xfrm>
          <a:prstGeom prst="rect">
            <a:avLst/>
          </a:prstGeom>
          <a:solidFill>
            <a:srgbClr val="F2FFF7"/>
          </a:solidFill>
          <a:ln w="0">
            <a:noFill/>
            <a:prstDash val="solid"/>
          </a:ln>
        </p:spPr>
        <p:txBody>
          <a:bodyPr wrap="square" lIns="0" tIns="0" rIns="0" bIns="0">
            <a:noAutofit/>
          </a:bodyPr>
          <a:lstStyle/>
          <a:p>
            <a:endParaRPr sz="2400"/>
          </a:p>
        </p:txBody>
      </p:sp>
      <p:sp>
        <p:nvSpPr>
          <p:cNvPr id="324" name="TAREFA_6">
            <a:extLst>
              <a:ext uri="{FF2B5EF4-FFF2-40B4-BE49-F238E27FC236}">
                <a16:creationId xmlns:a16="http://schemas.microsoft.com/office/drawing/2014/main" id="{B53339C6-F7F1-48AC-9628-931531A58E15}"/>
              </a:ext>
            </a:extLst>
          </p:cNvPr>
          <p:cNvSpPr>
            <a:spLocks noGrp="1"/>
          </p:cNvSpPr>
          <p:nvPr/>
        </p:nvSpPr>
        <p:spPr>
          <a:xfrm>
            <a:off x="548640" y="4517136"/>
            <a:ext cx="2743200" cy="411480"/>
          </a:xfrm>
          <a:prstGeom prst="rect">
            <a:avLst/>
          </a:prstGeom>
          <a:noFill/>
          <a:ln w="0">
            <a:noFill/>
            <a:prstDash val="solid"/>
          </a:ln>
        </p:spPr>
        <p:txBody>
          <a:bodyPr wrap="square" lIns="0" tIns="0" rIns="0" bIns="0" anchor="ctr">
            <a:noAutofit/>
          </a:bodyPr>
          <a:lstStyle/>
          <a:p>
            <a:pPr marL="0" indent="0">
              <a:buNone/>
            </a:pPr>
            <a:r>
              <a:rPr sz="1600" b="0">
                <a:solidFill>
                  <a:srgbClr val="031A10"/>
                </a:solidFill>
                <a:latin typeface="Source Sans 3"/>
                <a:ea typeface="Source Sans 3"/>
                <a:cs typeface="Source Sans 3"/>
              </a:rPr>
              <a:t>Transferência</a:t>
            </a:r>
          </a:p>
        </p:txBody>
      </p:sp>
      <p:sp>
        <p:nvSpPr>
          <p:cNvPr id="325" name="BARRA_6">
            <a:extLst>
              <a:ext uri="{FF2B5EF4-FFF2-40B4-BE49-F238E27FC236}">
                <a16:creationId xmlns:a16="http://schemas.microsoft.com/office/drawing/2014/main" id="{67F52519-CAB9-49A4-9DB3-9074868AC4BE}"/>
              </a:ext>
            </a:extLst>
          </p:cNvPr>
          <p:cNvSpPr>
            <a:spLocks noGrp="1"/>
          </p:cNvSpPr>
          <p:nvPr/>
        </p:nvSpPr>
        <p:spPr>
          <a:xfrm>
            <a:off x="9715266" y="4620006"/>
            <a:ext cx="1904922" cy="205740"/>
          </a:xfrm>
          <a:prstGeom prst="roundRect">
            <a:avLst>
              <a:gd name="adj" fmla="val 50000"/>
            </a:avLst>
          </a:prstGeom>
          <a:solidFill>
            <a:srgbClr val="167B52"/>
          </a:solidFill>
          <a:ln w="0">
            <a:noFill/>
            <a:prstDash val="solid"/>
          </a:ln>
        </p:spPr>
        <p:txBody>
          <a:bodyPr wrap="square" lIns="0" tIns="0" rIns="0" bIns="0">
            <a:noAutofit/>
          </a:bodyPr>
          <a:lstStyle/>
          <a:p>
            <a:endParaRPr sz="2400"/>
          </a:p>
        </p:txBody>
      </p:sp>
      <p:sp>
        <p:nvSpPr>
          <p:cNvPr id="326" name="GRADE_1">
            <a:extLst>
              <a:ext uri="{FF2B5EF4-FFF2-40B4-BE49-F238E27FC236}">
                <a16:creationId xmlns:a16="http://schemas.microsoft.com/office/drawing/2014/main" id="{1BD8ECBD-4311-4088-9850-B2B2AD8379D9}"/>
              </a:ext>
            </a:extLst>
          </p:cNvPr>
          <p:cNvSpPr>
            <a:spLocks noGrp="1"/>
          </p:cNvSpPr>
          <p:nvPr/>
        </p:nvSpPr>
        <p:spPr>
          <a:xfrm>
            <a:off x="4815801"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27" name="GRADE_2">
            <a:extLst>
              <a:ext uri="{FF2B5EF4-FFF2-40B4-BE49-F238E27FC236}">
                <a16:creationId xmlns:a16="http://schemas.microsoft.com/office/drawing/2014/main" id="{20A62A1D-2B40-46D2-A1C9-21D82D1A6B7A}"/>
              </a:ext>
            </a:extLst>
          </p:cNvPr>
          <p:cNvSpPr>
            <a:spLocks noGrp="1"/>
          </p:cNvSpPr>
          <p:nvPr/>
        </p:nvSpPr>
        <p:spPr>
          <a:xfrm>
            <a:off x="5791122"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28" name="GRADE_3">
            <a:extLst>
              <a:ext uri="{FF2B5EF4-FFF2-40B4-BE49-F238E27FC236}">
                <a16:creationId xmlns:a16="http://schemas.microsoft.com/office/drawing/2014/main" id="{EFFECDE2-5CD4-4361-B5FF-2F036BA0EFA6}"/>
              </a:ext>
            </a:extLst>
          </p:cNvPr>
          <p:cNvSpPr>
            <a:spLocks noGrp="1"/>
          </p:cNvSpPr>
          <p:nvPr/>
        </p:nvSpPr>
        <p:spPr>
          <a:xfrm>
            <a:off x="6766443"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29" name="GRADE_4">
            <a:extLst>
              <a:ext uri="{FF2B5EF4-FFF2-40B4-BE49-F238E27FC236}">
                <a16:creationId xmlns:a16="http://schemas.microsoft.com/office/drawing/2014/main" id="{E8CE5673-48CF-4474-9C3E-EB9D9E686021}"/>
              </a:ext>
            </a:extLst>
          </p:cNvPr>
          <p:cNvSpPr>
            <a:spLocks noGrp="1"/>
          </p:cNvSpPr>
          <p:nvPr/>
        </p:nvSpPr>
        <p:spPr>
          <a:xfrm>
            <a:off x="7741764"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30" name="GRADE_5">
            <a:extLst>
              <a:ext uri="{FF2B5EF4-FFF2-40B4-BE49-F238E27FC236}">
                <a16:creationId xmlns:a16="http://schemas.microsoft.com/office/drawing/2014/main" id="{DFAE5400-FAFB-44FF-BB57-4A5D8D2BA330}"/>
              </a:ext>
            </a:extLst>
          </p:cNvPr>
          <p:cNvSpPr>
            <a:spLocks noGrp="1"/>
          </p:cNvSpPr>
          <p:nvPr/>
        </p:nvSpPr>
        <p:spPr>
          <a:xfrm>
            <a:off x="8717085"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31" name="GRADE_6">
            <a:extLst>
              <a:ext uri="{FF2B5EF4-FFF2-40B4-BE49-F238E27FC236}">
                <a16:creationId xmlns:a16="http://schemas.microsoft.com/office/drawing/2014/main" id="{31344F4D-6C2F-4B91-95BC-BD22E039D6B7}"/>
              </a:ext>
            </a:extLst>
          </p:cNvPr>
          <p:cNvSpPr>
            <a:spLocks noGrp="1"/>
          </p:cNvSpPr>
          <p:nvPr/>
        </p:nvSpPr>
        <p:spPr>
          <a:xfrm>
            <a:off x="9692406"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32" name="GRADE_7">
            <a:extLst>
              <a:ext uri="{FF2B5EF4-FFF2-40B4-BE49-F238E27FC236}">
                <a16:creationId xmlns:a16="http://schemas.microsoft.com/office/drawing/2014/main" id="{3EAE5E0C-C0C0-4AF6-B37E-CB9AB49840C6}"/>
              </a:ext>
            </a:extLst>
          </p:cNvPr>
          <p:cNvSpPr>
            <a:spLocks noGrp="1"/>
          </p:cNvSpPr>
          <p:nvPr/>
        </p:nvSpPr>
        <p:spPr>
          <a:xfrm>
            <a:off x="10667727" y="2459736"/>
            <a:ext cx="0" cy="2468880"/>
          </a:xfrm>
          <a:prstGeom prst="line">
            <a:avLst/>
          </a:prstGeom>
          <a:noFill/>
          <a:ln w="9525">
            <a:solidFill>
              <a:srgbClr val="F2FFF7"/>
            </a:solidFill>
            <a:prstDash val="solid"/>
          </a:ln>
        </p:spPr>
        <p:txBody>
          <a:bodyPr wrap="square" lIns="0" tIns="0" rIns="0" bIns="0">
            <a:noAutofit/>
          </a:bodyPr>
          <a:lstStyle/>
          <a:p>
            <a:pPr marL="0" indent="0">
              <a:buNone/>
            </a:pPr>
            <a:endParaRPr sz="2400"/>
          </a:p>
        </p:txBody>
      </p:sp>
      <p:sp>
        <p:nvSpPr>
          <p:cNvPr id="333" name="NOTA_CRONOGRAMA">
            <a:extLst>
              <a:ext uri="{FF2B5EF4-FFF2-40B4-BE49-F238E27FC236}">
                <a16:creationId xmlns:a16="http://schemas.microsoft.com/office/drawing/2014/main" id="{632238D4-900C-4AAC-99B1-FB274674CE8B}"/>
              </a:ext>
            </a:extLst>
          </p:cNvPr>
          <p:cNvSpPr>
            <a:spLocks noGrp="1"/>
          </p:cNvSpPr>
          <p:nvPr/>
        </p:nvSpPr>
        <p:spPr>
          <a:xfrm>
            <a:off x="548640" y="5202936"/>
            <a:ext cx="11094415" cy="274320"/>
          </a:xfrm>
          <a:prstGeom prst="rect">
            <a:avLst/>
          </a:prstGeom>
          <a:noFill/>
          <a:ln w="0">
            <a:noFill/>
            <a:prstDash val="solid"/>
          </a:ln>
        </p:spPr>
        <p:txBody>
          <a:bodyPr wrap="square" lIns="0" tIns="0" rIns="0" bIns="0">
            <a:noAutofit/>
          </a:bodyPr>
          <a:lstStyle/>
          <a:p>
            <a:pPr marL="0" indent="0">
              <a:buNone/>
            </a:pPr>
            <a:r>
              <a:rPr sz="1600" b="0">
                <a:solidFill>
                  <a:srgbClr val="031A10"/>
                </a:solidFill>
                <a:latin typeface="Source Sans 3"/>
                <a:ea typeface="Source Sans 3"/>
                <a:cs typeface="Source Sans 3"/>
              </a:rPr>
              <a:t>Barra em verde-volt indica o caminho crítico do projeto.</a:t>
            </a:r>
          </a:p>
        </p:txBody>
      </p:sp>
    </p:spTree>
    <p:extLst>
      <p:ext uri="{BB962C8B-B14F-4D97-AF65-F5344CB8AC3E}">
        <p14:creationId xmlns:p14="http://schemas.microsoft.com/office/powerpoint/2010/main" val="1557062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a:extLst>
              <a:ext uri="{FF2B5EF4-FFF2-40B4-BE49-F238E27FC236}">
                <a16:creationId xmlns:a16="http://schemas.microsoft.com/office/drawing/2014/main" id="{202FA0D9-0288-4BB6-987A-B96091218F9C}"/>
              </a:ext>
            </a:extLst>
          </p:cNvPr>
          <p:cNvSpPr>
            <a:spLocks noGrp="1"/>
          </p:cNvSpPr>
          <p:nvPr>
            <p:ph type="body" idx="100"/>
          </p:nvPr>
        </p:nvSpPr>
        <p:spPr>
          <a:xfrm>
            <a:off x="548640" y="384048"/>
            <a:ext cx="7315200" cy="219456"/>
          </a:xfrm>
        </p:spPr>
        <p:txBody>
          <a:bodyPr wrap="square">
            <a:noAutofit/>
          </a:bodyPr>
          <a:lstStyle/>
          <a:p>
            <a:r>
              <a:rPr>
                <a:solidFill>
                  <a:srgbClr val="031A10"/>
                </a:solidFill>
              </a:rPr>
              <a:t>EQUIPE</a:t>
            </a:r>
            <a:endParaRPr/>
          </a:p>
        </p:txBody>
      </p:sp>
      <p:sp>
        <p:nvSpPr>
          <p:cNvPr id="3" name="TITULO">
            <a:extLst>
              <a:ext uri="{FF2B5EF4-FFF2-40B4-BE49-F238E27FC236}">
                <a16:creationId xmlns:a16="http://schemas.microsoft.com/office/drawing/2014/main" id="{F8E648F3-FDA3-4A79-8475-204B33C8A8BA}"/>
              </a:ext>
            </a:extLst>
          </p:cNvPr>
          <p:cNvSpPr>
            <a:spLocks noGrp="1"/>
          </p:cNvSpPr>
          <p:nvPr>
            <p:ph type="title" idx="101"/>
          </p:nvPr>
        </p:nvSpPr>
        <p:spPr>
          <a:xfrm>
            <a:off x="548640" y="658368"/>
            <a:ext cx="11094415" cy="502920"/>
          </a:xfrm>
        </p:spPr>
        <p:txBody>
          <a:bodyPr wrap="square">
            <a:noAutofit/>
          </a:bodyPr>
          <a:lstStyle/>
          <a:p>
            <a:r>
              <a:rPr>
                <a:solidFill>
                  <a:srgbClr val="031A10"/>
                </a:solidFill>
              </a:rPr>
              <a:t>O time é pequeno e a alçada é explícita</a:t>
            </a:r>
            <a:endParaRPr/>
          </a:p>
        </p:txBody>
      </p:sp>
      <p:sp>
        <p:nvSpPr>
          <p:cNvPr id="4" name="SUBTITULO">
            <a:extLst>
              <a:ext uri="{FF2B5EF4-FFF2-40B4-BE49-F238E27FC236}">
                <a16:creationId xmlns:a16="http://schemas.microsoft.com/office/drawing/2014/main" id="{585F5661-DB36-4169-8458-6FBC0BC0548D}"/>
              </a:ext>
            </a:extLst>
          </p:cNvPr>
          <p:cNvSpPr>
            <a:spLocks noGrp="1"/>
          </p:cNvSpPr>
          <p:nvPr>
            <p:ph type="body" idx="102"/>
          </p:nvPr>
        </p:nvSpPr>
        <p:spPr>
          <a:xfrm>
            <a:off x="548640" y="1243584"/>
            <a:ext cx="11094415" cy="530352"/>
          </a:xfrm>
        </p:spPr>
        <p:txBody>
          <a:bodyPr wrap="square">
            <a:noAutofit/>
          </a:bodyPr>
          <a:lstStyle/>
          <a:p>
            <a:r>
              <a:rPr>
                <a:solidFill>
                  <a:srgbClr val="031A10"/>
                </a:solidFill>
              </a:rPr>
              <a:t>Quem decide, quem executa e quem apenas é consultado</a:t>
            </a:r>
            <a:endParaRPr/>
          </a:p>
        </p:txBody>
      </p:sp>
      <p:sp>
        <p:nvSpPr>
          <p:cNvPr id="91" name="NUM_PAGINA">
            <a:extLst>
              <a:ext uri="{FF2B5EF4-FFF2-40B4-BE49-F238E27FC236}">
                <a16:creationId xmlns:a16="http://schemas.microsoft.com/office/drawing/2014/main" id="{01458D46-BB80-48BE-AC0D-A117DA9E541B}"/>
              </a:ext>
            </a:extLst>
          </p:cNvPr>
          <p:cNvSpPr>
            <a:spLocks noGrp="1"/>
          </p:cNvSpPr>
          <p:nvPr>
            <p:ph type="sldNum" idx="4294967295"/>
          </p:nvPr>
        </p:nvSpPr>
        <p:spPr>
          <a:xfrm>
            <a:off x="11064875" y="6607175"/>
            <a:ext cx="574675" cy="146050"/>
          </a:xfrm>
        </p:spPr>
        <p:txBody>
          <a:bodyPr wrap="square">
            <a:noAutofit/>
          </a:bodyPr>
          <a:lstStyle/>
          <a:p>
            <a:r>
              <a:rPr>
                <a:solidFill>
                  <a:srgbClr val="031A10"/>
                </a:solidFill>
              </a:rPr>
              <a:t>27</a:t>
            </a:r>
          </a:p>
        </p:txBody>
      </p:sp>
      <p:sp>
        <p:nvSpPr>
          <p:cNvPr id="90" name="RODAPE">
            <a:extLst>
              <a:ext uri="{FF2B5EF4-FFF2-40B4-BE49-F238E27FC236}">
                <a16:creationId xmlns:a16="http://schemas.microsoft.com/office/drawing/2014/main" id="{327EBAF2-16B8-492C-AC13-A088DD5BA470}"/>
              </a:ext>
            </a:extLst>
          </p:cNvPr>
          <p:cNvSpPr>
            <a:spLocks noGrp="1"/>
          </p:cNvSpPr>
          <p:nvPr>
            <p:ph type="ftr"/>
          </p:nvPr>
        </p:nvSpPr>
        <p:spPr>
          <a:xfrm>
            <a:off x="1143000" y="6606540"/>
            <a:ext cx="9646920" cy="146304"/>
          </a:xfrm>
        </p:spPr>
        <p:txBody>
          <a:bodyPr wrap="square">
            <a:noAutofit/>
          </a:bodyPr>
          <a:lstStyle/>
          <a:p>
            <a:r>
              <a:rPr>
                <a:solidFill>
                  <a:srgbClr val="031A10"/>
                </a:solidFill>
              </a:rPr>
              <a:t>[CLIENTE] · [PROJETO] · [MÊS/ANO] · Retail Media FC · Confidencial</a:t>
            </a:r>
            <a:endParaRPr/>
          </a:p>
        </p:txBody>
      </p:sp>
      <p:graphicFrame>
        <p:nvGraphicFramePr>
          <p:cNvPr id="98" name="TABELA_EQUIPE"/>
          <p:cNvGraphicFramePr/>
          <p:nvPr/>
        </p:nvGraphicFramePr>
        <p:xfrm>
          <a:off x="548640" y="2048256"/>
          <a:ext cx="11094415" cy="3936492"/>
        </p:xfrm>
        <a:graphic>
          <a:graphicData uri="http://schemas.openxmlformats.org/drawingml/2006/table">
            <a:tbl>
              <a:tblPr firstRow="1" bandRow="1"/>
              <a:tblGrid>
                <a:gridCol w="2200000">
                  <a:extLst>
                    <a:ext uri="{9D8B030D-6E8A-4147-A177-3AD203B41FA5}">
                      <a16:colId xmlns:a16="http://schemas.microsoft.com/office/drawing/2014/main" val="20000"/>
                    </a:ext>
                  </a:extLst>
                </a:gridCol>
                <a:gridCol w="2200000">
                  <a:extLst>
                    <a:ext uri="{9D8B030D-6E8A-4147-A177-3AD203B41FA5}">
                      <a16:colId xmlns:a16="http://schemas.microsoft.com/office/drawing/2014/main" val="20001"/>
                    </a:ext>
                  </a:extLst>
                </a:gridCol>
                <a:gridCol w="5094415">
                  <a:extLst>
                    <a:ext uri="{9D8B030D-6E8A-4147-A177-3AD203B41FA5}">
                      <a16:colId xmlns:a16="http://schemas.microsoft.com/office/drawing/2014/main" val="20002"/>
                    </a:ext>
                  </a:extLst>
                </a:gridCol>
                <a:gridCol w="1600000">
                  <a:extLst>
                    <a:ext uri="{9D8B030D-6E8A-4147-A177-3AD203B41FA5}">
                      <a16:colId xmlns:a16="http://schemas.microsoft.com/office/drawing/2014/main" val="20003"/>
                    </a:ext>
                  </a:extLst>
                </a:gridCol>
              </a:tblGrid>
              <a:tr h="380000">
                <a:tc>
                  <a:txBody>
                    <a:bodyPr/>
                    <a:lstStyle/>
                    <a:p>
                      <a:pPr marL="0" indent="0" algn="l">
                        <a:lnSpc>
                          <a:spcPct val="105000"/>
                        </a:lnSpc>
                        <a:buNone/>
                      </a:pPr>
                      <a:r>
                        <a:rPr b="1">
                          <a:solidFill>
                            <a:srgbClr val="F2FFF7"/>
                          </a:solidFill>
                        </a:rPr>
                        <a:t>PAPEL</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PERFIL</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RESPONSABILIDADES</a:t>
                      </a:r>
                    </a:p>
                  </a:txBody>
                  <a:tcPr marL="64008" marR="64008" marT="64008" marB="64008" anchor="ctr">
                    <a:solidFill>
                      <a:srgbClr val="167B52"/>
                    </a:solidFill>
                  </a:tcPr>
                </a:tc>
                <a:tc>
                  <a:txBody>
                    <a:bodyPr/>
                    <a:lstStyle/>
                    <a:p>
                      <a:pPr marL="0" indent="0" algn="ctr">
                        <a:lnSpc>
                          <a:spcPct val="105000"/>
                        </a:lnSpc>
                        <a:buNone/>
                      </a:pPr>
                      <a:r>
                        <a:rPr b="1">
                          <a:solidFill>
                            <a:srgbClr val="F2FFF7"/>
                          </a:solidFill>
                        </a:rPr>
                        <a:t>DEDICAÇÃO</a:t>
                      </a:r>
                    </a:p>
                  </a:txBody>
                  <a:tcPr marL="64008" marR="64008" marT="64008" marB="64008" anchor="ctr">
                    <a:solidFill>
                      <a:srgbClr val="167B52"/>
                    </a:solidFill>
                  </a:tcPr>
                </a:tc>
                <a:extLst>
                  <a:ext uri="{0D108BD9-81ED-4DB2-BD59-A6C34878D82A}">
                    <a16:rowId xmlns:a16="http://schemas.microsoft.com/office/drawing/2014/main" val="10000"/>
                  </a:ext>
                </a:extLst>
              </a:tr>
              <a:tr h="520000">
                <a:tc>
                  <a:txBody>
                    <a:bodyPr/>
                    <a:lstStyle/>
                    <a:p>
                      <a:pPr marL="0" indent="0" algn="l">
                        <a:lnSpc>
                          <a:spcPct val="105000"/>
                        </a:lnSpc>
                        <a:buNone/>
                      </a:pPr>
                      <a:r>
                        <a:rPr b="0">
                          <a:solidFill>
                            <a:srgbClr val="031A10"/>
                          </a:solidFill>
                        </a:rPr>
                        <a:t>Liderança do projeto</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Consultor sênior</a:t>
                      </a:r>
                    </a:p>
                  </a:txBody>
                  <a:tcPr marL="64008" marR="64008" marT="64008" marB="64008" anchor="ctr">
                    <a:solidFill>
                      <a:srgbClr val="F2FFF7"/>
                    </a:solidFill>
                  </a:tcPr>
                </a:tc>
                <a:tc>
                  <a:txBody>
                    <a:bodyPr/>
                    <a:lstStyle/>
                    <a:p>
                      <a:pPr marL="0" indent="0" algn="l">
                        <a:lnSpc>
                          <a:spcPct val="105000"/>
                        </a:lnSpc>
                        <a:buNone/>
                      </a:pPr>
                      <a:r>
                        <a:rPr b="0">
                          <a:solidFill>
                            <a:srgbClr val="031A10"/>
                          </a:solidFill>
                        </a:rPr>
                        <a:t>Decide o corte de escopo, conduz a devolutiva e responde pelo resultado.</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Parcial</a:t>
                      </a:r>
                    </a:p>
                  </a:txBody>
                  <a:tcPr marL="64008" marR="64008" marT="64008" marB="64008" anchor="ctr">
                    <a:solidFill>
                      <a:srgbClr val="F2FFF7"/>
                    </a:solidFill>
                  </a:tcPr>
                </a:tc>
                <a:extLst>
                  <a:ext uri="{0D108BD9-81ED-4DB2-BD59-A6C34878D82A}">
                    <a16:rowId xmlns:a16="http://schemas.microsoft.com/office/drawing/2014/main" val="10001"/>
                  </a:ext>
                </a:extLst>
              </a:tr>
              <a:tr h="520000">
                <a:tc>
                  <a:txBody>
                    <a:bodyPr/>
                    <a:lstStyle/>
                    <a:p>
                      <a:pPr marL="0" indent="0" algn="l">
                        <a:lnSpc>
                          <a:spcPct val="105000"/>
                        </a:lnSpc>
                        <a:buNone/>
                      </a:pPr>
                      <a:r>
                        <a:rPr b="0">
                          <a:solidFill>
                            <a:srgbClr val="031A10"/>
                          </a:solidFill>
                        </a:rPr>
                        <a:t>Condução</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Consultor pleno</a:t>
                      </a:r>
                    </a:p>
                  </a:txBody>
                  <a:tcPr marL="64008" marR="64008" marT="64008" marB="64008" anchor="ctr">
                    <a:solidFill>
                      <a:srgbClr val="D7F7E4"/>
                    </a:solidFill>
                  </a:tcPr>
                </a:tc>
                <a:tc>
                  <a:txBody>
                    <a:bodyPr/>
                    <a:lstStyle/>
                    <a:p>
                      <a:pPr marL="0" indent="0" algn="l">
                        <a:lnSpc>
                          <a:spcPct val="105000"/>
                        </a:lnSpc>
                        <a:buNone/>
                      </a:pPr>
                      <a:r>
                        <a:rPr b="0">
                          <a:solidFill>
                            <a:srgbClr val="031A10"/>
                          </a:solidFill>
                        </a:rPr>
                        <a:t>Roda entrevistas, consolida evidências e mantém o ritual funcionando.</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Integral</a:t>
                      </a:r>
                    </a:p>
                  </a:txBody>
                  <a:tcPr marL="64008" marR="64008" marT="64008" marB="64008" anchor="ctr">
                    <a:solidFill>
                      <a:srgbClr val="D7F7E4"/>
                    </a:solidFill>
                  </a:tcPr>
                </a:tc>
                <a:extLst>
                  <a:ext uri="{0D108BD9-81ED-4DB2-BD59-A6C34878D82A}">
                    <a16:rowId xmlns:a16="http://schemas.microsoft.com/office/drawing/2014/main" val="10002"/>
                  </a:ext>
                </a:extLst>
              </a:tr>
              <a:tr h="520000">
                <a:tc>
                  <a:txBody>
                    <a:bodyPr/>
                    <a:lstStyle/>
                    <a:p>
                      <a:pPr marL="0" indent="0" algn="l">
                        <a:lnSpc>
                          <a:spcPct val="105000"/>
                        </a:lnSpc>
                        <a:buNone/>
                      </a:pPr>
                      <a:r>
                        <a:rPr b="0">
                          <a:solidFill>
                            <a:srgbClr val="031A10"/>
                          </a:solidFill>
                        </a:rPr>
                        <a:t>Análise</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Analista</a:t>
                      </a:r>
                    </a:p>
                  </a:txBody>
                  <a:tcPr marL="64008" marR="64008" marT="64008" marB="64008" anchor="ctr">
                    <a:solidFill>
                      <a:srgbClr val="F2FFF7"/>
                    </a:solidFill>
                  </a:tcPr>
                </a:tc>
                <a:tc>
                  <a:txBody>
                    <a:bodyPr/>
                    <a:lstStyle/>
                    <a:p>
                      <a:pPr marL="0" indent="0" algn="l">
                        <a:lnSpc>
                          <a:spcPct val="105000"/>
                        </a:lnSpc>
                        <a:buNone/>
                      </a:pPr>
                      <a:r>
                        <a:rPr b="0">
                          <a:solidFill>
                            <a:srgbClr val="031A10"/>
                          </a:solidFill>
                        </a:rPr>
                        <a:t>Trata a base, monta o painel e mantém a régua de leitura atualizada.</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Integral</a:t>
                      </a:r>
                    </a:p>
                  </a:txBody>
                  <a:tcPr marL="64008" marR="64008" marT="64008" marB="64008" anchor="ctr">
                    <a:solidFill>
                      <a:srgbClr val="F2FFF7"/>
                    </a:solidFill>
                  </a:tcPr>
                </a:tc>
                <a:extLst>
                  <a:ext uri="{0D108BD9-81ED-4DB2-BD59-A6C34878D82A}">
                    <a16:rowId xmlns:a16="http://schemas.microsoft.com/office/drawing/2014/main" val="10003"/>
                  </a:ext>
                </a:extLst>
              </a:tr>
              <a:tr h="520000">
                <a:tc>
                  <a:txBody>
                    <a:bodyPr/>
                    <a:lstStyle/>
                    <a:p>
                      <a:pPr marL="0" indent="0" algn="l">
                        <a:lnSpc>
                          <a:spcPct val="105000"/>
                        </a:lnSpc>
                        <a:buNone/>
                      </a:pPr>
                      <a:r>
                        <a:rPr b="0">
                          <a:solidFill>
                            <a:srgbClr val="031A10"/>
                          </a:solidFill>
                        </a:rPr>
                        <a:t>Patrocínio</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Cliente</a:t>
                      </a:r>
                    </a:p>
                  </a:txBody>
                  <a:tcPr marL="64008" marR="64008" marT="64008" marB="64008" anchor="ctr">
                    <a:solidFill>
                      <a:srgbClr val="D7F7E4"/>
                    </a:solidFill>
                  </a:tcPr>
                </a:tc>
                <a:tc>
                  <a:txBody>
                    <a:bodyPr/>
                    <a:lstStyle/>
                    <a:p>
                      <a:pPr marL="0" indent="0" algn="l">
                        <a:lnSpc>
                          <a:spcPct val="105000"/>
                        </a:lnSpc>
                        <a:buNone/>
                      </a:pPr>
                      <a:r>
                        <a:rPr b="0">
                          <a:solidFill>
                            <a:srgbClr val="031A10"/>
                          </a:solidFill>
                        </a:rPr>
                        <a:t>Abre portas, remove bloqueio e valida a decisão fora da alçada do time.</a:t>
                      </a:r>
                    </a:p>
                  </a:txBody>
                  <a:tcPr marL="64008" marR="64008" marT="64008" marB="64008" anchor="ctr">
                    <a:solidFill>
                      <a:srgbClr val="D7F7E4"/>
                    </a:solidFill>
                  </a:tcPr>
                </a:tc>
                <a:tc>
                  <a:txBody>
                    <a:bodyPr/>
                    <a:lstStyle/>
                    <a:p>
                      <a:pPr marL="0" indent="0" algn="ctr">
                        <a:lnSpc>
                          <a:spcPct val="105000"/>
                        </a:lnSpc>
                        <a:buNone/>
                      </a:pPr>
                      <a:r>
                        <a:rPr b="0">
                          <a:solidFill>
                            <a:srgbClr val="031A10"/>
                          </a:solidFill>
                        </a:rPr>
                        <a:t>Pontual</a:t>
                      </a:r>
                    </a:p>
                  </a:txBody>
                  <a:tcPr marL="64008" marR="64008" marT="64008" marB="64008" anchor="ctr">
                    <a:solidFill>
                      <a:srgbClr val="D7F7E4"/>
                    </a:solidFill>
                  </a:tcPr>
                </a:tc>
                <a:extLst>
                  <a:ext uri="{0D108BD9-81ED-4DB2-BD59-A6C34878D82A}">
                    <a16:rowId xmlns:a16="http://schemas.microsoft.com/office/drawing/2014/main" val="10004"/>
                  </a:ext>
                </a:extLst>
              </a:tr>
              <a:tr h="520000">
                <a:tc>
                  <a:txBody>
                    <a:bodyPr/>
                    <a:lstStyle/>
                    <a:p>
                      <a:pPr marL="0" indent="0" algn="l">
                        <a:lnSpc>
                          <a:spcPct val="105000"/>
                        </a:lnSpc>
                        <a:buNone/>
                      </a:pPr>
                      <a:r>
                        <a:rPr b="0">
                          <a:solidFill>
                            <a:srgbClr val="031A10"/>
                          </a:solidFill>
                        </a:rPr>
                        <a:t>Ponto focal</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Cliente</a:t>
                      </a:r>
                    </a:p>
                  </a:txBody>
                  <a:tcPr marL="64008" marR="64008" marT="64008" marB="64008" anchor="ctr">
                    <a:solidFill>
                      <a:srgbClr val="F2FFF7"/>
                    </a:solidFill>
                  </a:tcPr>
                </a:tc>
                <a:tc>
                  <a:txBody>
                    <a:bodyPr/>
                    <a:lstStyle/>
                    <a:p>
                      <a:pPr marL="0" indent="0" algn="l">
                        <a:lnSpc>
                          <a:spcPct val="105000"/>
                        </a:lnSpc>
                        <a:buNone/>
                      </a:pPr>
                      <a:r>
                        <a:rPr b="0">
                          <a:solidFill>
                            <a:srgbClr val="031A10"/>
                          </a:solidFill>
                        </a:rPr>
                        <a:t>Garante acesso a dado e pessoa, e recebe a transferência ao final.</a:t>
                      </a:r>
                    </a:p>
                  </a:txBody>
                  <a:tcPr marL="64008" marR="64008" marT="64008" marB="64008" anchor="ctr">
                    <a:solidFill>
                      <a:srgbClr val="F2FFF7"/>
                    </a:solidFill>
                  </a:tcPr>
                </a:tc>
                <a:tc>
                  <a:txBody>
                    <a:bodyPr/>
                    <a:lstStyle/>
                    <a:p>
                      <a:pPr marL="0" indent="0" algn="ctr">
                        <a:lnSpc>
                          <a:spcPct val="105000"/>
                        </a:lnSpc>
                        <a:buNone/>
                      </a:pPr>
                      <a:r>
                        <a:rPr b="0">
                          <a:solidFill>
                            <a:srgbClr val="031A10"/>
                          </a:solidFill>
                        </a:rPr>
                        <a:t>Parcial</a:t>
                      </a:r>
                    </a:p>
                  </a:txBody>
                  <a:tcPr marL="64008" marR="64008" marT="64008" marB="64008" anchor="ctr">
                    <a:solidFill>
                      <a:srgbClr val="F2FFF7"/>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41110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D1D0A0-7D8D-42B2-A63F-DDF1FFB63A6D}"/>
              </a:ext>
            </a:extLst>
          </p:cNvPr>
          <p:cNvSpPr>
            <a:spLocks noGrp="1"/>
          </p:cNvSpPr>
          <p:nvPr/>
        </p:nvSpPr>
        <p:spPr>
          <a:xfrm>
            <a:off x="566928" y="2423160"/>
            <a:ext cx="1920240" cy="2194560"/>
          </a:xfrm>
          <a:prstGeom prst="rect">
            <a:avLst/>
          </a:prstGeom>
          <a:solidFill>
            <a:srgbClr val="F2FFF7"/>
          </a:solidFill>
          <a:ln w="12700">
            <a:solidFill>
              <a:srgbClr val="90A99B"/>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2000"/>
          </a:p>
        </p:txBody>
      </p:sp>
      <p:sp>
        <p:nvSpPr>
          <p:cNvPr id="6" name="TextBox 5">
            <a:extLst>
              <a:ext uri="{FF2B5EF4-FFF2-40B4-BE49-F238E27FC236}">
                <a16:creationId xmlns:a16="http://schemas.microsoft.com/office/drawing/2014/main" id="{28134C3C-ADD9-4418-A047-8833FA58C063}"/>
              </a:ext>
            </a:extLst>
          </p:cNvPr>
          <p:cNvSpPr>
            <a:spLocks noGrp="1"/>
          </p:cNvSpPr>
          <p:nvPr/>
        </p:nvSpPr>
        <p:spPr>
          <a:xfrm>
            <a:off x="795528" y="3419856"/>
            <a:ext cx="1463040" cy="201168"/>
          </a:xfrm>
          <a:prstGeom prst="rect">
            <a:avLst/>
          </a:prstGeom>
          <a:noFill/>
        </p:spPr>
        <p:txBody>
          <a:bodyPr wrap="square" lIns="0" tIns="0" rIns="0" bIns="0">
            <a:noAutofit/>
          </a:bodyPr>
          <a:lstStyle/>
          <a:p>
            <a:pPr algn="ctr">
              <a:buNone/>
            </a:pPr>
            <a:r>
              <a:rPr sz="1050" b="1" i="0">
                <a:solidFill>
                  <a:srgbClr val="031A10"/>
                </a:solidFill>
                <a:latin typeface="Source Sans 3"/>
                <a:ea typeface="Source Sans 3"/>
                <a:cs typeface="Source Sans 3"/>
              </a:rPr>
              <a:t>INSERIR RETRATO</a:t>
            </a:r>
          </a:p>
        </p:txBody>
      </p:sp>
      <p:sp>
        <p:nvSpPr>
          <p:cNvPr id="7" name="TextBox 6">
            <a:extLst>
              <a:ext uri="{FF2B5EF4-FFF2-40B4-BE49-F238E27FC236}">
                <a16:creationId xmlns:a16="http://schemas.microsoft.com/office/drawing/2014/main" id="{2C1A8343-5C19-4921-BCCC-D62CE3FCDEF3}"/>
              </a:ext>
            </a:extLst>
          </p:cNvPr>
          <p:cNvSpPr>
            <a:spLocks noGrp="1"/>
          </p:cNvSpPr>
          <p:nvPr/>
        </p:nvSpPr>
        <p:spPr>
          <a:xfrm>
            <a:off x="2715768" y="2514599"/>
            <a:ext cx="1508760" cy="256032"/>
          </a:xfrm>
          <a:prstGeom prst="rect">
            <a:avLst/>
          </a:prstGeom>
          <a:noFill/>
        </p:spPr>
        <p:txBody>
          <a:bodyPr wrap="square" lIns="0" tIns="0" rIns="0" bIns="0">
            <a:noAutofit/>
          </a:bodyPr>
          <a:lstStyle/>
          <a:p>
            <a:pPr algn="l">
              <a:buNone/>
            </a:pPr>
            <a:r>
              <a:rPr b="1" i="0">
                <a:solidFill>
                  <a:srgbClr val="031A10"/>
                </a:solidFill>
                <a:latin typeface="Source Sans 3"/>
                <a:ea typeface="Source Sans 3"/>
                <a:cs typeface="Source Sans 3"/>
              </a:rPr>
              <a:t>Nome e sobrenome</a:t>
            </a:r>
          </a:p>
        </p:txBody>
      </p:sp>
      <p:sp>
        <p:nvSpPr>
          <p:cNvPr id="8" name="TextBox 7">
            <a:extLst>
              <a:ext uri="{FF2B5EF4-FFF2-40B4-BE49-F238E27FC236}">
                <a16:creationId xmlns:a16="http://schemas.microsoft.com/office/drawing/2014/main" id="{BED2FF94-F01B-4D2E-8E0A-D480350B1CEC}"/>
              </a:ext>
            </a:extLst>
          </p:cNvPr>
          <p:cNvSpPr>
            <a:spLocks noGrp="1"/>
          </p:cNvSpPr>
          <p:nvPr/>
        </p:nvSpPr>
        <p:spPr>
          <a:xfrm>
            <a:off x="2715768" y="3043976"/>
            <a:ext cx="1508760" cy="201168"/>
          </a:xfrm>
          <a:prstGeom prst="rect">
            <a:avLst/>
          </a:prstGeom>
          <a:noFill/>
        </p:spPr>
        <p:txBody>
          <a:bodyPr wrap="square" lIns="0" tIns="0" rIns="0" bIns="0">
            <a:noAutofit/>
          </a:bodyPr>
          <a:lstStyle/>
          <a:p>
            <a:pPr algn="l">
              <a:buNone/>
            </a:pPr>
            <a:r>
              <a:rPr sz="1200" b="1" i="0">
                <a:solidFill>
                  <a:srgbClr val="031A10"/>
                </a:solidFill>
                <a:latin typeface="Source Sans 3"/>
                <a:ea typeface="Source Sans 3"/>
                <a:cs typeface="Source Sans 3"/>
              </a:rPr>
              <a:t>Liderança do projeto</a:t>
            </a:r>
          </a:p>
        </p:txBody>
      </p:sp>
      <p:sp>
        <p:nvSpPr>
          <p:cNvPr id="9" name="TextBox 8">
            <a:extLst>
              <a:ext uri="{FF2B5EF4-FFF2-40B4-BE49-F238E27FC236}">
                <a16:creationId xmlns:a16="http://schemas.microsoft.com/office/drawing/2014/main" id="{A950C560-6C39-4D02-948E-19DFFDF2CA57}"/>
              </a:ext>
            </a:extLst>
          </p:cNvPr>
          <p:cNvSpPr>
            <a:spLocks noGrp="1"/>
          </p:cNvSpPr>
          <p:nvPr/>
        </p:nvSpPr>
        <p:spPr>
          <a:xfrm>
            <a:off x="2715768" y="3398252"/>
            <a:ext cx="1508760" cy="1188720"/>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Responde pelo corte de escopo e pela devolutiva executiva.</a:t>
            </a:r>
          </a:p>
        </p:txBody>
      </p:sp>
      <p:sp>
        <p:nvSpPr>
          <p:cNvPr id="10" name="Rectangle 9">
            <a:extLst>
              <a:ext uri="{FF2B5EF4-FFF2-40B4-BE49-F238E27FC236}">
                <a16:creationId xmlns:a16="http://schemas.microsoft.com/office/drawing/2014/main" id="{0BF9ACF8-00A1-42E1-9F56-7BCF02691F9F}"/>
              </a:ext>
            </a:extLst>
          </p:cNvPr>
          <p:cNvSpPr>
            <a:spLocks noGrp="1"/>
          </p:cNvSpPr>
          <p:nvPr/>
        </p:nvSpPr>
        <p:spPr>
          <a:xfrm>
            <a:off x="4389120" y="2423160"/>
            <a:ext cx="1920240" cy="2194560"/>
          </a:xfrm>
          <a:prstGeom prst="rect">
            <a:avLst/>
          </a:prstGeom>
          <a:solidFill>
            <a:srgbClr val="F2FFF7"/>
          </a:solidFill>
          <a:ln w="12700">
            <a:solidFill>
              <a:srgbClr val="90A99B"/>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2000"/>
          </a:p>
        </p:txBody>
      </p:sp>
      <p:sp>
        <p:nvSpPr>
          <p:cNvPr id="11" name="TextBox 10">
            <a:extLst>
              <a:ext uri="{FF2B5EF4-FFF2-40B4-BE49-F238E27FC236}">
                <a16:creationId xmlns:a16="http://schemas.microsoft.com/office/drawing/2014/main" id="{BCC55C55-D266-4857-950D-C9D218EF3CD8}"/>
              </a:ext>
            </a:extLst>
          </p:cNvPr>
          <p:cNvSpPr>
            <a:spLocks noGrp="1"/>
          </p:cNvSpPr>
          <p:nvPr/>
        </p:nvSpPr>
        <p:spPr>
          <a:xfrm>
            <a:off x="4617720" y="3419856"/>
            <a:ext cx="1463040" cy="201168"/>
          </a:xfrm>
          <a:prstGeom prst="rect">
            <a:avLst/>
          </a:prstGeom>
          <a:noFill/>
        </p:spPr>
        <p:txBody>
          <a:bodyPr wrap="square" lIns="0" tIns="0" rIns="0" bIns="0">
            <a:noAutofit/>
          </a:bodyPr>
          <a:lstStyle/>
          <a:p>
            <a:pPr algn="ctr">
              <a:buNone/>
            </a:pPr>
            <a:r>
              <a:rPr sz="1050" b="1" i="0">
                <a:solidFill>
                  <a:srgbClr val="031A10"/>
                </a:solidFill>
                <a:latin typeface="Source Sans 3"/>
                <a:ea typeface="Source Sans 3"/>
                <a:cs typeface="Source Sans 3"/>
              </a:rPr>
              <a:t>INSERIR RETRATO</a:t>
            </a:r>
          </a:p>
        </p:txBody>
      </p:sp>
      <p:sp>
        <p:nvSpPr>
          <p:cNvPr id="12" name="TextBox 11">
            <a:extLst>
              <a:ext uri="{FF2B5EF4-FFF2-40B4-BE49-F238E27FC236}">
                <a16:creationId xmlns:a16="http://schemas.microsoft.com/office/drawing/2014/main" id="{2F7B72BC-13CE-4741-9258-8471013BF607}"/>
              </a:ext>
            </a:extLst>
          </p:cNvPr>
          <p:cNvSpPr>
            <a:spLocks noGrp="1"/>
          </p:cNvSpPr>
          <p:nvPr/>
        </p:nvSpPr>
        <p:spPr>
          <a:xfrm>
            <a:off x="6537960" y="2514599"/>
            <a:ext cx="1508760" cy="256032"/>
          </a:xfrm>
          <a:prstGeom prst="rect">
            <a:avLst/>
          </a:prstGeom>
          <a:noFill/>
        </p:spPr>
        <p:txBody>
          <a:bodyPr wrap="square" lIns="0" tIns="0" rIns="0" bIns="0">
            <a:noAutofit/>
          </a:bodyPr>
          <a:lstStyle/>
          <a:p>
            <a:pPr algn="l">
              <a:buNone/>
            </a:pPr>
            <a:r>
              <a:rPr b="1" i="0">
                <a:solidFill>
                  <a:srgbClr val="031A10"/>
                </a:solidFill>
                <a:latin typeface="Source Sans 3"/>
                <a:ea typeface="Source Sans 3"/>
                <a:cs typeface="Source Sans 3"/>
              </a:rPr>
              <a:t>Nome e sobrenome</a:t>
            </a:r>
          </a:p>
        </p:txBody>
      </p:sp>
      <p:sp>
        <p:nvSpPr>
          <p:cNvPr id="13" name="TextBox 12">
            <a:extLst>
              <a:ext uri="{FF2B5EF4-FFF2-40B4-BE49-F238E27FC236}">
                <a16:creationId xmlns:a16="http://schemas.microsoft.com/office/drawing/2014/main" id="{BA99968C-7ABE-4F0F-BAB7-87135A64AD4F}"/>
              </a:ext>
            </a:extLst>
          </p:cNvPr>
          <p:cNvSpPr>
            <a:spLocks noGrp="1"/>
          </p:cNvSpPr>
          <p:nvPr/>
        </p:nvSpPr>
        <p:spPr>
          <a:xfrm>
            <a:off x="6537960" y="3043976"/>
            <a:ext cx="1508760" cy="201168"/>
          </a:xfrm>
          <a:prstGeom prst="rect">
            <a:avLst/>
          </a:prstGeom>
          <a:noFill/>
        </p:spPr>
        <p:txBody>
          <a:bodyPr wrap="square" lIns="0" tIns="0" rIns="0" bIns="0">
            <a:noAutofit/>
          </a:bodyPr>
          <a:lstStyle/>
          <a:p>
            <a:pPr algn="l">
              <a:buNone/>
            </a:pPr>
            <a:r>
              <a:rPr sz="1200" b="1" i="0">
                <a:solidFill>
                  <a:srgbClr val="031A10"/>
                </a:solidFill>
                <a:latin typeface="Source Sans 3"/>
                <a:ea typeface="Source Sans 3"/>
                <a:cs typeface="Source Sans 3"/>
              </a:rPr>
              <a:t>Condução</a:t>
            </a:r>
          </a:p>
        </p:txBody>
      </p:sp>
      <p:sp>
        <p:nvSpPr>
          <p:cNvPr id="14" name="TextBox 13">
            <a:extLst>
              <a:ext uri="{FF2B5EF4-FFF2-40B4-BE49-F238E27FC236}">
                <a16:creationId xmlns:a16="http://schemas.microsoft.com/office/drawing/2014/main" id="{52EBC7E7-F8A2-4422-86C3-B2051D1D28FE}"/>
              </a:ext>
            </a:extLst>
          </p:cNvPr>
          <p:cNvSpPr>
            <a:spLocks noGrp="1"/>
          </p:cNvSpPr>
          <p:nvPr/>
        </p:nvSpPr>
        <p:spPr>
          <a:xfrm>
            <a:off x="6537960" y="3398252"/>
            <a:ext cx="1508760" cy="1188720"/>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Conduz entrevistas e mantém o ritual de priorização em pé.</a:t>
            </a:r>
          </a:p>
        </p:txBody>
      </p:sp>
      <p:sp>
        <p:nvSpPr>
          <p:cNvPr id="15" name="Rectangle 14">
            <a:extLst>
              <a:ext uri="{FF2B5EF4-FFF2-40B4-BE49-F238E27FC236}">
                <a16:creationId xmlns:a16="http://schemas.microsoft.com/office/drawing/2014/main" id="{CA8EF5F6-0B99-42E7-A660-646CAAECE714}"/>
              </a:ext>
            </a:extLst>
          </p:cNvPr>
          <p:cNvSpPr>
            <a:spLocks noGrp="1"/>
          </p:cNvSpPr>
          <p:nvPr/>
        </p:nvSpPr>
        <p:spPr>
          <a:xfrm>
            <a:off x="8211311" y="2423160"/>
            <a:ext cx="1920240" cy="2194560"/>
          </a:xfrm>
          <a:prstGeom prst="rect">
            <a:avLst/>
          </a:prstGeom>
          <a:solidFill>
            <a:srgbClr val="F2FFF7"/>
          </a:solidFill>
          <a:ln w="12700">
            <a:solidFill>
              <a:srgbClr val="90A99B"/>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2000"/>
          </a:p>
        </p:txBody>
      </p:sp>
      <p:sp>
        <p:nvSpPr>
          <p:cNvPr id="16" name="TextBox 15">
            <a:extLst>
              <a:ext uri="{FF2B5EF4-FFF2-40B4-BE49-F238E27FC236}">
                <a16:creationId xmlns:a16="http://schemas.microsoft.com/office/drawing/2014/main" id="{1A74905A-ACC5-41F1-ADB3-917AE276FF41}"/>
              </a:ext>
            </a:extLst>
          </p:cNvPr>
          <p:cNvSpPr>
            <a:spLocks noGrp="1"/>
          </p:cNvSpPr>
          <p:nvPr/>
        </p:nvSpPr>
        <p:spPr>
          <a:xfrm>
            <a:off x="8439911" y="3419856"/>
            <a:ext cx="1463040" cy="201168"/>
          </a:xfrm>
          <a:prstGeom prst="rect">
            <a:avLst/>
          </a:prstGeom>
          <a:noFill/>
        </p:spPr>
        <p:txBody>
          <a:bodyPr wrap="square" lIns="0" tIns="0" rIns="0" bIns="0">
            <a:noAutofit/>
          </a:bodyPr>
          <a:lstStyle/>
          <a:p>
            <a:pPr algn="ctr">
              <a:buNone/>
            </a:pPr>
            <a:r>
              <a:rPr sz="1050" b="1" i="0">
                <a:solidFill>
                  <a:srgbClr val="031A10"/>
                </a:solidFill>
                <a:latin typeface="Source Sans 3"/>
                <a:ea typeface="Source Sans 3"/>
                <a:cs typeface="Source Sans 3"/>
              </a:rPr>
              <a:t>INSERIR RETRATO</a:t>
            </a:r>
          </a:p>
        </p:txBody>
      </p:sp>
      <p:sp>
        <p:nvSpPr>
          <p:cNvPr id="17" name="TextBox 16">
            <a:extLst>
              <a:ext uri="{FF2B5EF4-FFF2-40B4-BE49-F238E27FC236}">
                <a16:creationId xmlns:a16="http://schemas.microsoft.com/office/drawing/2014/main" id="{D31F80F2-758C-4D92-80A5-2852E14C79EE}"/>
              </a:ext>
            </a:extLst>
          </p:cNvPr>
          <p:cNvSpPr>
            <a:spLocks noGrp="1"/>
          </p:cNvSpPr>
          <p:nvPr/>
        </p:nvSpPr>
        <p:spPr>
          <a:xfrm>
            <a:off x="10360151" y="2514599"/>
            <a:ext cx="1508760" cy="256032"/>
          </a:xfrm>
          <a:prstGeom prst="rect">
            <a:avLst/>
          </a:prstGeom>
          <a:noFill/>
        </p:spPr>
        <p:txBody>
          <a:bodyPr wrap="square" lIns="0" tIns="0" rIns="0" bIns="0">
            <a:noAutofit/>
          </a:bodyPr>
          <a:lstStyle/>
          <a:p>
            <a:pPr algn="l">
              <a:buNone/>
            </a:pPr>
            <a:r>
              <a:rPr b="1" i="0">
                <a:solidFill>
                  <a:srgbClr val="031A10"/>
                </a:solidFill>
                <a:latin typeface="Source Sans 3"/>
                <a:ea typeface="Source Sans 3"/>
                <a:cs typeface="Source Sans 3"/>
              </a:rPr>
              <a:t>Nome e sobrenome</a:t>
            </a:r>
          </a:p>
        </p:txBody>
      </p:sp>
      <p:sp>
        <p:nvSpPr>
          <p:cNvPr id="18" name="TextBox 17">
            <a:extLst>
              <a:ext uri="{FF2B5EF4-FFF2-40B4-BE49-F238E27FC236}">
                <a16:creationId xmlns:a16="http://schemas.microsoft.com/office/drawing/2014/main" id="{37606EC2-90A0-4E09-AA33-FE34D9AC4965}"/>
              </a:ext>
            </a:extLst>
          </p:cNvPr>
          <p:cNvSpPr>
            <a:spLocks noGrp="1"/>
          </p:cNvSpPr>
          <p:nvPr/>
        </p:nvSpPr>
        <p:spPr>
          <a:xfrm>
            <a:off x="10360151" y="3043976"/>
            <a:ext cx="1508760" cy="201168"/>
          </a:xfrm>
          <a:prstGeom prst="rect">
            <a:avLst/>
          </a:prstGeom>
          <a:noFill/>
        </p:spPr>
        <p:txBody>
          <a:bodyPr wrap="square" lIns="0" tIns="0" rIns="0" bIns="0">
            <a:noAutofit/>
          </a:bodyPr>
          <a:lstStyle/>
          <a:p>
            <a:pPr algn="l">
              <a:buNone/>
            </a:pPr>
            <a:r>
              <a:rPr sz="1200" b="1" i="0">
                <a:solidFill>
                  <a:srgbClr val="031A10"/>
                </a:solidFill>
                <a:latin typeface="Source Sans 3"/>
                <a:ea typeface="Source Sans 3"/>
                <a:cs typeface="Source Sans 3"/>
              </a:rPr>
              <a:t>Análise</a:t>
            </a:r>
          </a:p>
        </p:txBody>
      </p:sp>
      <p:sp>
        <p:nvSpPr>
          <p:cNvPr id="19" name="TextBox 18">
            <a:extLst>
              <a:ext uri="{FF2B5EF4-FFF2-40B4-BE49-F238E27FC236}">
                <a16:creationId xmlns:a16="http://schemas.microsoft.com/office/drawing/2014/main" id="{133FD2CD-F3C3-4106-A16F-AC5C43819E7D}"/>
              </a:ext>
            </a:extLst>
          </p:cNvPr>
          <p:cNvSpPr>
            <a:spLocks noGrp="1"/>
          </p:cNvSpPr>
          <p:nvPr/>
        </p:nvSpPr>
        <p:spPr>
          <a:xfrm>
            <a:off x="10360151" y="3398252"/>
            <a:ext cx="1508760" cy="1188720"/>
          </a:xfrm>
          <a:prstGeom prst="rect">
            <a:avLst/>
          </a:prstGeom>
          <a:noFill/>
        </p:spPr>
        <p:txBody>
          <a:bodyPr wrap="square" lIns="0" tIns="0" rIns="0" bIns="0">
            <a:noAutofit/>
          </a:bodyPr>
          <a:lstStyle/>
          <a:p>
            <a:pPr algn="l">
              <a:buNone/>
            </a:pPr>
            <a:r>
              <a:rPr sz="1400" b="0" i="0">
                <a:solidFill>
                  <a:srgbClr val="031A10"/>
                </a:solidFill>
                <a:latin typeface="Source Sans 3"/>
                <a:ea typeface="Source Sans 3"/>
                <a:cs typeface="Source Sans 3"/>
              </a:rPr>
              <a:t>Trata a base e sustenta a régua única de leitura.</a:t>
            </a:r>
          </a:p>
        </p:txBody>
      </p:sp>
      <p:sp>
        <p:nvSpPr>
          <p:cNvPr id="20" name="Rectangle 19">
            <a:extLst>
              <a:ext uri="{FF2B5EF4-FFF2-40B4-BE49-F238E27FC236}">
                <a16:creationId xmlns:a16="http://schemas.microsoft.com/office/drawing/2014/main" id="{DD595E23-5CCB-4E1B-945C-E13398ED301D}"/>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21" name="TextBox 20">
            <a:extLst>
              <a:ext uri="{FF2B5EF4-FFF2-40B4-BE49-F238E27FC236}">
                <a16:creationId xmlns:a16="http://schemas.microsoft.com/office/drawing/2014/main" id="{73503763-E880-4466-94AE-93512FC8D467}"/>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27" name="Espaço Reservado para Texto 26">
            <a:extLst>
              <a:ext uri="{FF2B5EF4-FFF2-40B4-BE49-F238E27FC236}">
                <a16:creationId xmlns:a16="http://schemas.microsoft.com/office/drawing/2014/main" id="{81864409-07E1-1A07-92EE-8A2F2CEA1C91}"/>
              </a:ext>
            </a:extLst>
          </p:cNvPr>
          <p:cNvSpPr>
            <a:spLocks noGrp="1"/>
          </p:cNvSpPr>
          <p:nvPr>
            <p:ph type="body" idx="100"/>
          </p:nvPr>
        </p:nvSpPr>
        <p:spPr>
          <a:xfrm>
            <a:off x="548640" y="384048"/>
            <a:ext cx="7315200" cy="219456"/>
          </a:xfrm>
        </p:spPr>
        <p:txBody>
          <a:bodyPr/>
          <a:lstStyle/>
          <a:p>
            <a:r>
              <a:rPr lang="es-419"/>
              <a:t>LIDERANÇA</a:t>
            </a:r>
          </a:p>
        </p:txBody>
      </p:sp>
      <p:sp>
        <p:nvSpPr>
          <p:cNvPr id="28" name="Título 27">
            <a:extLst>
              <a:ext uri="{FF2B5EF4-FFF2-40B4-BE49-F238E27FC236}">
                <a16:creationId xmlns:a16="http://schemas.microsoft.com/office/drawing/2014/main" id="{B253DC97-6DBB-8E69-D09B-478AD6A00E8F}"/>
              </a:ext>
            </a:extLst>
          </p:cNvPr>
          <p:cNvSpPr>
            <a:spLocks noGrp="1"/>
          </p:cNvSpPr>
          <p:nvPr>
            <p:ph type="title" idx="101"/>
          </p:nvPr>
        </p:nvSpPr>
        <p:spPr>
          <a:xfrm>
            <a:off x="548792" y="658368"/>
            <a:ext cx="11094415" cy="502920"/>
          </a:xfrm>
        </p:spPr>
        <p:txBody>
          <a:bodyPr/>
          <a:lstStyle/>
          <a:p>
            <a:r>
              <a:rPr lang="pt-BR"/>
              <a:t>A liderança acompanha até a transferência</a:t>
            </a:r>
          </a:p>
        </p:txBody>
      </p:sp>
      <p:sp>
        <p:nvSpPr>
          <p:cNvPr id="29" name="Espaço Reservado para Texto 28">
            <a:extLst>
              <a:ext uri="{FF2B5EF4-FFF2-40B4-BE49-F238E27FC236}">
                <a16:creationId xmlns:a16="http://schemas.microsoft.com/office/drawing/2014/main" id="{92AECF61-7431-76D7-B1DE-637BDE17A6CB}"/>
              </a:ext>
            </a:extLst>
          </p:cNvPr>
          <p:cNvSpPr>
            <a:spLocks noGrp="1"/>
          </p:cNvSpPr>
          <p:nvPr>
            <p:ph type="body" idx="102"/>
          </p:nvPr>
        </p:nvSpPr>
        <p:spPr>
          <a:xfrm>
            <a:off x="548640" y="1243584"/>
            <a:ext cx="11094415" cy="530352"/>
          </a:xfrm>
        </p:spPr>
        <p:txBody>
          <a:bodyPr/>
          <a:lstStyle/>
          <a:p>
            <a:r>
              <a:rPr lang="pt-BR"/>
              <a:t>Senioridade dedicada, e não apenas presente na abertura</a:t>
            </a:r>
          </a:p>
        </p:txBody>
      </p:sp>
      <p:sp>
        <p:nvSpPr>
          <p:cNvPr id="43" name="Espaço Reservado para Rodapé 42">
            <a:extLst>
              <a:ext uri="{FF2B5EF4-FFF2-40B4-BE49-F238E27FC236}">
                <a16:creationId xmlns:a16="http://schemas.microsoft.com/office/drawing/2014/main" id="{53FA5C4F-DA34-912C-AE6D-EC3202BAF324}"/>
              </a:ext>
            </a:extLst>
          </p:cNvPr>
          <p:cNvSpPr>
            <a:spLocks noGrp="1"/>
          </p:cNvSpPr>
          <p:nvPr>
            <p:ph type="ftr"/>
          </p:nvPr>
        </p:nvSpPr>
        <p:spPr/>
        <p:txBody>
          <a:bodyPr/>
          <a:lstStyle/>
          <a:p>
            <a:r>
              <a:rPr lang="pt-BR"/>
              <a:t>[CLIENTE] · [PROJETO] · [MÊS/ANO] · Retail Media FC · Confidencial</a:t>
            </a:r>
          </a:p>
        </p:txBody>
      </p:sp>
      <p:sp>
        <p:nvSpPr>
          <p:cNvPr id="44" name="Espaço Reservado para Número de Slide 43">
            <a:extLst>
              <a:ext uri="{FF2B5EF4-FFF2-40B4-BE49-F238E27FC236}">
                <a16:creationId xmlns:a16="http://schemas.microsoft.com/office/drawing/2014/main" id="{21092409-0B12-1162-4EA5-15269E3B9845}"/>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40</a:t>
            </a:fld>
            <a:endParaRPr lang="es-419" b="0">
              <a:solidFill>
                <a:srgbClr val="0D4F34"/>
              </a:solidFill>
            </a:endParaRPr>
          </a:p>
        </p:txBody>
      </p:sp>
    </p:spTree>
    <p:extLst>
      <p:ext uri="{BB962C8B-B14F-4D97-AF65-F5344CB8AC3E}">
        <p14:creationId xmlns:p14="http://schemas.microsoft.com/office/powerpoint/2010/main" val="1527243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DAPE">
            <a:extLst>
              <a:ext uri="{FF2B5EF4-FFF2-40B4-BE49-F238E27FC236}">
                <a16:creationId xmlns:a16="http://schemas.microsoft.com/office/drawing/2014/main" id="{0CBC1DD0-F9D5-4C38-A453-94903586AB5C}"/>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91" name="NUM_PAGINA">
            <a:extLst>
              <a:ext uri="{FF2B5EF4-FFF2-40B4-BE49-F238E27FC236}">
                <a16:creationId xmlns:a16="http://schemas.microsoft.com/office/drawing/2014/main" id="{2C5BD22C-14C6-4CD3-A448-145F78E6B89D}"/>
              </a:ext>
            </a:extLst>
          </p:cNvPr>
          <p:cNvSpPr>
            <a:spLocks noGrp="1"/>
          </p:cNvSpPr>
          <p:nvPr>
            <p:ph type="sldNum" idx="4294967295"/>
          </p:nvPr>
        </p:nvSpPr>
        <p:spPr>
          <a:xfrm>
            <a:off x="11064875" y="6607175"/>
            <a:ext cx="574675" cy="146050"/>
          </a:xfrm>
        </p:spPr>
        <p:txBody>
          <a:bodyPr wrap="square">
            <a:noAutofit/>
          </a:bodyPr>
          <a:lstStyle/>
          <a:p>
            <a:r>
              <a:rPr lang="es-419"/>
              <a:t>29</a:t>
            </a:r>
          </a:p>
        </p:txBody>
      </p:sp>
      <p:sp>
        <p:nvSpPr>
          <p:cNvPr id="2" name="KICKER">
            <a:extLst>
              <a:ext uri="{FF2B5EF4-FFF2-40B4-BE49-F238E27FC236}">
                <a16:creationId xmlns:a16="http://schemas.microsoft.com/office/drawing/2014/main" id="{7CEFDBD7-2077-4E1B-A281-0EABBC8F857B}"/>
              </a:ext>
            </a:extLst>
          </p:cNvPr>
          <p:cNvSpPr>
            <a:spLocks noGrp="1"/>
          </p:cNvSpPr>
          <p:nvPr>
            <p:ph type="body" idx="100"/>
          </p:nvPr>
        </p:nvSpPr>
        <p:spPr>
          <a:xfrm>
            <a:off x="548640" y="384048"/>
            <a:ext cx="7315200" cy="219456"/>
          </a:xfrm>
        </p:spPr>
        <p:txBody>
          <a:bodyPr wrap="square">
            <a:noAutofit/>
          </a:bodyPr>
          <a:lstStyle/>
          <a:p>
            <a:r>
              <a:rPr lang="es-419"/>
              <a:t>CONDIÇÕES</a:t>
            </a:r>
          </a:p>
        </p:txBody>
      </p:sp>
      <p:sp>
        <p:nvSpPr>
          <p:cNvPr id="3" name="TITULO">
            <a:extLst>
              <a:ext uri="{FF2B5EF4-FFF2-40B4-BE49-F238E27FC236}">
                <a16:creationId xmlns:a16="http://schemas.microsoft.com/office/drawing/2014/main" id="{62FC14B6-E02C-407E-A05A-705BD7266C49}"/>
              </a:ext>
            </a:extLst>
          </p:cNvPr>
          <p:cNvSpPr>
            <a:spLocks noGrp="1"/>
          </p:cNvSpPr>
          <p:nvPr>
            <p:ph type="title" idx="101"/>
          </p:nvPr>
        </p:nvSpPr>
        <p:spPr>
          <a:xfrm>
            <a:off x="548640" y="658368"/>
            <a:ext cx="11094415" cy="502920"/>
          </a:xfrm>
        </p:spPr>
        <p:txBody>
          <a:bodyPr wrap="square">
            <a:noAutofit/>
          </a:bodyPr>
          <a:lstStyle/>
          <a:p>
            <a:r>
              <a:rPr lang="pt-BR"/>
              <a:t>O que precisa estar acordado</a:t>
            </a:r>
          </a:p>
        </p:txBody>
      </p:sp>
      <p:sp>
        <p:nvSpPr>
          <p:cNvPr id="4" name="SUBTITULO">
            <a:extLst>
              <a:ext uri="{FF2B5EF4-FFF2-40B4-BE49-F238E27FC236}">
                <a16:creationId xmlns:a16="http://schemas.microsoft.com/office/drawing/2014/main" id="{D698E9B5-041A-46F2-946B-A84FD320E471}"/>
              </a:ext>
            </a:extLst>
          </p:cNvPr>
          <p:cNvSpPr>
            <a:spLocks noGrp="1"/>
          </p:cNvSpPr>
          <p:nvPr>
            <p:ph type="body" idx="102"/>
          </p:nvPr>
        </p:nvSpPr>
        <p:spPr>
          <a:xfrm>
            <a:off x="548640" y="1243584"/>
            <a:ext cx="11094415" cy="530352"/>
          </a:xfrm>
        </p:spPr>
        <p:txBody>
          <a:bodyPr wrap="square">
            <a:noAutofit/>
          </a:bodyPr>
          <a:lstStyle/>
          <a:p>
            <a:r>
              <a:rPr lang="pt-BR"/>
              <a:t>Escopo, ritmo de trabalho e o que fica de fora</a:t>
            </a:r>
          </a:p>
        </p:txBody>
      </p:sp>
      <p:sp>
        <p:nvSpPr>
          <p:cNvPr id="10" name="COLUNA_1">
            <a:extLst>
              <a:ext uri="{FF2B5EF4-FFF2-40B4-BE49-F238E27FC236}">
                <a16:creationId xmlns:a16="http://schemas.microsoft.com/office/drawing/2014/main" id="{520E5E2A-32E6-44FB-9A92-8E6BAC5D3BEA}"/>
              </a:ext>
            </a:extLst>
          </p:cNvPr>
          <p:cNvSpPr>
            <a:spLocks noGrp="1"/>
          </p:cNvSpPr>
          <p:nvPr>
            <p:ph type="body" idx="110"/>
          </p:nvPr>
        </p:nvSpPr>
        <p:spPr>
          <a:xfrm>
            <a:off x="548640" y="2048256"/>
            <a:ext cx="5272887" cy="4218076"/>
          </a:xfrm>
        </p:spPr>
        <p:txBody>
          <a:bodyPr wrap="square">
            <a:noAutofit/>
          </a:bodyPr>
          <a:lstStyle/>
          <a:p>
            <a:r>
              <a:rPr lang="pt-BR"/>
              <a:t>1.  Período e modalidade</a:t>
            </a:r>
          </a:p>
          <a:p>
            <a:r>
              <a:rPr lang="pt-BR"/>
              <a:t>Trabalho remoto, com encontros presenciais nos marcos de fase.</a:t>
            </a:r>
          </a:p>
          <a:p>
            <a:r>
              <a:rPr lang="pt-BR"/>
              <a:t>2.  Ritmo de interação</a:t>
            </a:r>
          </a:p>
          <a:p>
            <a:r>
              <a:rPr lang="pt-BR"/>
              <a:t>Um ponto semanal de status e um ponto quinzenal de decisão.</a:t>
            </a:r>
          </a:p>
          <a:p>
            <a:r>
              <a:rPr lang="pt-BR"/>
              <a:t>3.  Insumos do cliente</a:t>
            </a:r>
          </a:p>
          <a:p>
            <a:r>
              <a:rPr lang="pt-BR"/>
              <a:t>Acesso a dados, sistemas e pessoas confirmado antes da abertura.</a:t>
            </a:r>
          </a:p>
        </p:txBody>
      </p:sp>
      <p:sp>
        <p:nvSpPr>
          <p:cNvPr id="11" name="COLUNA_2">
            <a:extLst>
              <a:ext uri="{FF2B5EF4-FFF2-40B4-BE49-F238E27FC236}">
                <a16:creationId xmlns:a16="http://schemas.microsoft.com/office/drawing/2014/main" id="{59D3EE5C-7226-4C7F-8327-B1F9EAC8F499}"/>
              </a:ext>
            </a:extLst>
          </p:cNvPr>
          <p:cNvSpPr>
            <a:spLocks noGrp="1"/>
          </p:cNvSpPr>
          <p:nvPr>
            <p:ph type="body" idx="111"/>
          </p:nvPr>
        </p:nvSpPr>
        <p:spPr>
          <a:xfrm>
            <a:off x="6370167" y="2048256"/>
            <a:ext cx="5272887" cy="4218076"/>
          </a:xfrm>
        </p:spPr>
        <p:txBody>
          <a:bodyPr wrap="square">
            <a:noAutofit/>
          </a:bodyPr>
          <a:lstStyle/>
          <a:p>
            <a:r>
              <a:rPr lang="pt-BR"/>
              <a:t>4.  Não incluído no escopo</a:t>
            </a:r>
          </a:p>
          <a:p>
            <a:r>
              <a:rPr lang="pt-BR"/>
              <a:t>Implementação de sistema, contratação e execução de campanha.</a:t>
            </a:r>
          </a:p>
          <a:p>
            <a:r>
              <a:rPr lang="pt-BR"/>
              <a:t>5.  Confidencialidade</a:t>
            </a:r>
          </a:p>
          <a:p>
            <a:r>
              <a:rPr lang="pt-BR"/>
              <a:t>Material tratado como confidencial pelas duas partes.</a:t>
            </a:r>
          </a:p>
          <a:p>
            <a:r>
              <a:rPr lang="pt-BR"/>
              <a:t>6.  Ajustes de escopo</a:t>
            </a:r>
          </a:p>
          <a:p>
            <a:r>
              <a:rPr lang="pt-BR"/>
              <a:t>Mudança de escopo é registrada e reacordada antes de seguir.</a:t>
            </a:r>
          </a:p>
        </p:txBody>
      </p:sp>
    </p:spTree>
    <p:extLst>
      <p:ext uri="{BB962C8B-B14F-4D97-AF65-F5344CB8AC3E}">
        <p14:creationId xmlns:p14="http://schemas.microsoft.com/office/powerpoint/2010/main" val="1692999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964B34-F368-4DF7-939E-453413DF39AF}"/>
              </a:ext>
            </a:extLst>
          </p:cNvPr>
          <p:cNvSpPr>
            <a:spLocks noGrp="1"/>
          </p:cNvSpPr>
          <p:nvPr/>
        </p:nvSpPr>
        <p:spPr>
          <a:xfrm>
            <a:off x="566928" y="402336"/>
            <a:ext cx="4114800" cy="228600"/>
          </a:xfrm>
          <a:prstGeom prst="rect">
            <a:avLst/>
          </a:prstGeom>
          <a:noFill/>
        </p:spPr>
        <p:txBody>
          <a:bodyPr wrap="square" lIns="0" tIns="0" rIns="0" bIns="0">
            <a:noAutofit/>
          </a:bodyPr>
          <a:lstStyle/>
          <a:p>
            <a:pPr algn="l">
              <a:buNone/>
            </a:pPr>
            <a:r>
              <a:rPr sz="1300" b="0" i="0" dirty="0">
                <a:solidFill>
                  <a:srgbClr val="031A10"/>
                </a:solidFill>
                <a:latin typeface="Source Sans 3"/>
                <a:ea typeface="Source Sans 3"/>
                <a:cs typeface="Source Sans 3"/>
              </a:rPr>
              <a:t>CREDENCIAIS</a:t>
            </a:r>
          </a:p>
        </p:txBody>
      </p:sp>
      <p:sp>
        <p:nvSpPr>
          <p:cNvPr id="3" name="TextBox 2">
            <a:extLst>
              <a:ext uri="{FF2B5EF4-FFF2-40B4-BE49-F238E27FC236}">
                <a16:creationId xmlns:a16="http://schemas.microsoft.com/office/drawing/2014/main" id="{4EF909C0-0F6C-4286-959A-CE1FFB6BB021}"/>
              </a:ext>
            </a:extLst>
          </p:cNvPr>
          <p:cNvSpPr>
            <a:spLocks noGrp="1"/>
          </p:cNvSpPr>
          <p:nvPr/>
        </p:nvSpPr>
        <p:spPr>
          <a:xfrm>
            <a:off x="566928" y="658368"/>
            <a:ext cx="10332720" cy="475488"/>
          </a:xfrm>
          <a:prstGeom prst="rect">
            <a:avLst/>
          </a:prstGeom>
          <a:noFill/>
        </p:spPr>
        <p:txBody>
          <a:bodyPr wrap="squar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Duas décadas acompanhando o mercado</a:t>
            </a:r>
          </a:p>
        </p:txBody>
      </p:sp>
      <p:sp>
        <p:nvSpPr>
          <p:cNvPr id="4" name="TextBox 3">
            <a:extLst>
              <a:ext uri="{FF2B5EF4-FFF2-40B4-BE49-F238E27FC236}">
                <a16:creationId xmlns:a16="http://schemas.microsoft.com/office/drawing/2014/main" id="{B8A66785-92A3-4586-AA59-75579DE5A875}"/>
              </a:ext>
            </a:extLst>
          </p:cNvPr>
          <p:cNvSpPr>
            <a:spLocks noGrp="1"/>
          </p:cNvSpPr>
          <p:nvPr/>
        </p:nvSpPr>
        <p:spPr>
          <a:xfrm>
            <a:off x="566928" y="1197864"/>
            <a:ext cx="10058400" cy="292608"/>
          </a:xfrm>
          <a:prstGeom prst="rect">
            <a:avLst/>
          </a:prstGeom>
          <a:noFill/>
        </p:spPr>
        <p:txBody>
          <a:bodyPr wrap="square" lIns="0" tIns="0" rIns="0" bIns="0">
            <a:noAutofit/>
          </a:bodyPr>
          <a:lstStyle/>
          <a:p>
            <a:pPr algn="l">
              <a:lnSpc>
                <a:spcPct val="85000"/>
              </a:lnSpc>
              <a:buNone/>
            </a:pPr>
            <a:r>
              <a:rPr sz="2400" b="0" i="1">
                <a:solidFill>
                  <a:srgbClr val="167B52"/>
                </a:solidFill>
                <a:latin typeface="Source Sans 3"/>
                <a:ea typeface="Source Sans 3"/>
                <a:cs typeface="Source Sans 3"/>
              </a:rPr>
              <a:t>Referências exibidas apenas com autorização de uso confirmada</a:t>
            </a:r>
          </a:p>
        </p:txBody>
      </p:sp>
      <p:sp>
        <p:nvSpPr>
          <p:cNvPr id="5" name="TextBox 4">
            <a:extLst>
              <a:ext uri="{FF2B5EF4-FFF2-40B4-BE49-F238E27FC236}">
                <a16:creationId xmlns:a16="http://schemas.microsoft.com/office/drawing/2014/main" id="{46C7E688-45D8-47F9-8E22-9D2A29D3C5FB}"/>
              </a:ext>
            </a:extLst>
          </p:cNvPr>
          <p:cNvSpPr>
            <a:spLocks noGrp="1"/>
          </p:cNvSpPr>
          <p:nvPr/>
        </p:nvSpPr>
        <p:spPr>
          <a:xfrm>
            <a:off x="566928" y="2016252"/>
            <a:ext cx="9875520" cy="228600"/>
          </a:xfrm>
          <a:prstGeom prst="rect">
            <a:avLst/>
          </a:prstGeom>
          <a:noFill/>
        </p:spPr>
        <p:txBody>
          <a:bodyPr wrap="square" lIns="0" tIns="0" rIns="0" bIns="0">
            <a:noAutofit/>
          </a:bodyPr>
          <a:lstStyle/>
          <a:p>
            <a:pPr algn="l">
              <a:buNone/>
            </a:pPr>
            <a:r>
              <a:rPr sz="2000" b="0" i="0">
                <a:solidFill>
                  <a:srgbClr val="031A10"/>
                </a:solidFill>
                <a:latin typeface="Newsreader"/>
                <a:ea typeface="Newsreader"/>
                <a:cs typeface="Newsreader"/>
              </a:rPr>
              <a:t>Substitua cada espaço pela marca autorizada, em escala de cinza e com a mesma altura óptica.</a:t>
            </a:r>
          </a:p>
        </p:txBody>
      </p:sp>
      <p:sp>
        <p:nvSpPr>
          <p:cNvPr id="6" name="Rectangle 5">
            <a:extLst>
              <a:ext uri="{FF2B5EF4-FFF2-40B4-BE49-F238E27FC236}">
                <a16:creationId xmlns:a16="http://schemas.microsoft.com/office/drawing/2014/main" id="{637860F0-2671-4AB7-B339-730BBB0DE225}"/>
              </a:ext>
            </a:extLst>
          </p:cNvPr>
          <p:cNvSpPr>
            <a:spLocks noGrp="1"/>
          </p:cNvSpPr>
          <p:nvPr/>
        </p:nvSpPr>
        <p:spPr>
          <a:xfrm>
            <a:off x="566928"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7" name="TextBox 6">
            <a:extLst>
              <a:ext uri="{FF2B5EF4-FFF2-40B4-BE49-F238E27FC236}">
                <a16:creationId xmlns:a16="http://schemas.microsoft.com/office/drawing/2014/main" id="{5603A0DB-BC3E-41F5-81EF-C8B76809B585}"/>
              </a:ext>
            </a:extLst>
          </p:cNvPr>
          <p:cNvSpPr>
            <a:spLocks noGrp="1"/>
          </p:cNvSpPr>
          <p:nvPr/>
        </p:nvSpPr>
        <p:spPr>
          <a:xfrm>
            <a:off x="566928"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8" name="Rectangle 7">
            <a:extLst>
              <a:ext uri="{FF2B5EF4-FFF2-40B4-BE49-F238E27FC236}">
                <a16:creationId xmlns:a16="http://schemas.microsoft.com/office/drawing/2014/main" id="{99B7C772-06BF-434E-9484-F3950A605DE3}"/>
              </a:ext>
            </a:extLst>
          </p:cNvPr>
          <p:cNvSpPr>
            <a:spLocks noGrp="1"/>
          </p:cNvSpPr>
          <p:nvPr/>
        </p:nvSpPr>
        <p:spPr>
          <a:xfrm>
            <a:off x="2468880"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9" name="TextBox 8">
            <a:extLst>
              <a:ext uri="{FF2B5EF4-FFF2-40B4-BE49-F238E27FC236}">
                <a16:creationId xmlns:a16="http://schemas.microsoft.com/office/drawing/2014/main" id="{C579D561-3ED4-4898-8B95-F772FE2C6CA2}"/>
              </a:ext>
            </a:extLst>
          </p:cNvPr>
          <p:cNvSpPr>
            <a:spLocks noGrp="1"/>
          </p:cNvSpPr>
          <p:nvPr/>
        </p:nvSpPr>
        <p:spPr>
          <a:xfrm>
            <a:off x="2468880"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10" name="Rectangle 9">
            <a:extLst>
              <a:ext uri="{FF2B5EF4-FFF2-40B4-BE49-F238E27FC236}">
                <a16:creationId xmlns:a16="http://schemas.microsoft.com/office/drawing/2014/main" id="{D6162468-F6FF-4ECE-A6AE-28EF86A1E55E}"/>
              </a:ext>
            </a:extLst>
          </p:cNvPr>
          <p:cNvSpPr>
            <a:spLocks noGrp="1"/>
          </p:cNvSpPr>
          <p:nvPr/>
        </p:nvSpPr>
        <p:spPr>
          <a:xfrm>
            <a:off x="4370832"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11" name="TextBox 10">
            <a:extLst>
              <a:ext uri="{FF2B5EF4-FFF2-40B4-BE49-F238E27FC236}">
                <a16:creationId xmlns:a16="http://schemas.microsoft.com/office/drawing/2014/main" id="{BD12C86E-4E01-4496-9B23-6F5984C4BD69}"/>
              </a:ext>
            </a:extLst>
          </p:cNvPr>
          <p:cNvSpPr>
            <a:spLocks noGrp="1"/>
          </p:cNvSpPr>
          <p:nvPr/>
        </p:nvSpPr>
        <p:spPr>
          <a:xfrm>
            <a:off x="4370832"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12" name="Rectangle 11">
            <a:extLst>
              <a:ext uri="{FF2B5EF4-FFF2-40B4-BE49-F238E27FC236}">
                <a16:creationId xmlns:a16="http://schemas.microsoft.com/office/drawing/2014/main" id="{4A9A12C4-BB83-4CBC-9F44-1BB3FF49F8F6}"/>
              </a:ext>
            </a:extLst>
          </p:cNvPr>
          <p:cNvSpPr>
            <a:spLocks noGrp="1"/>
          </p:cNvSpPr>
          <p:nvPr/>
        </p:nvSpPr>
        <p:spPr>
          <a:xfrm>
            <a:off x="6272784"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13" name="TextBox 12">
            <a:extLst>
              <a:ext uri="{FF2B5EF4-FFF2-40B4-BE49-F238E27FC236}">
                <a16:creationId xmlns:a16="http://schemas.microsoft.com/office/drawing/2014/main" id="{C76F4791-31B4-4891-8411-B9F1ACF37676}"/>
              </a:ext>
            </a:extLst>
          </p:cNvPr>
          <p:cNvSpPr>
            <a:spLocks noGrp="1"/>
          </p:cNvSpPr>
          <p:nvPr/>
        </p:nvSpPr>
        <p:spPr>
          <a:xfrm>
            <a:off x="6272784"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14" name="Rectangle 13">
            <a:extLst>
              <a:ext uri="{FF2B5EF4-FFF2-40B4-BE49-F238E27FC236}">
                <a16:creationId xmlns:a16="http://schemas.microsoft.com/office/drawing/2014/main" id="{F0D41177-5C72-43E5-A423-B87F21AA3F1E}"/>
              </a:ext>
            </a:extLst>
          </p:cNvPr>
          <p:cNvSpPr>
            <a:spLocks noGrp="1"/>
          </p:cNvSpPr>
          <p:nvPr/>
        </p:nvSpPr>
        <p:spPr>
          <a:xfrm>
            <a:off x="8174736"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15" name="TextBox 14">
            <a:extLst>
              <a:ext uri="{FF2B5EF4-FFF2-40B4-BE49-F238E27FC236}">
                <a16:creationId xmlns:a16="http://schemas.microsoft.com/office/drawing/2014/main" id="{CA0BBD27-02FD-411F-B7ED-CA2F65A90939}"/>
              </a:ext>
            </a:extLst>
          </p:cNvPr>
          <p:cNvSpPr>
            <a:spLocks noGrp="1"/>
          </p:cNvSpPr>
          <p:nvPr/>
        </p:nvSpPr>
        <p:spPr>
          <a:xfrm>
            <a:off x="8174736"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16" name="Rectangle 15">
            <a:extLst>
              <a:ext uri="{FF2B5EF4-FFF2-40B4-BE49-F238E27FC236}">
                <a16:creationId xmlns:a16="http://schemas.microsoft.com/office/drawing/2014/main" id="{EC2E75AE-BB8A-453C-B469-FB57813679AD}"/>
              </a:ext>
            </a:extLst>
          </p:cNvPr>
          <p:cNvSpPr>
            <a:spLocks noGrp="1"/>
          </p:cNvSpPr>
          <p:nvPr/>
        </p:nvSpPr>
        <p:spPr>
          <a:xfrm>
            <a:off x="10076688" y="2318003"/>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17" name="TextBox 16">
            <a:extLst>
              <a:ext uri="{FF2B5EF4-FFF2-40B4-BE49-F238E27FC236}">
                <a16:creationId xmlns:a16="http://schemas.microsoft.com/office/drawing/2014/main" id="{688D9134-42B8-4A4A-B931-2E624F870156}"/>
              </a:ext>
            </a:extLst>
          </p:cNvPr>
          <p:cNvSpPr>
            <a:spLocks noGrp="1"/>
          </p:cNvSpPr>
          <p:nvPr/>
        </p:nvSpPr>
        <p:spPr>
          <a:xfrm>
            <a:off x="10076688" y="287985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18" name="Rectangle 17">
            <a:extLst>
              <a:ext uri="{FF2B5EF4-FFF2-40B4-BE49-F238E27FC236}">
                <a16:creationId xmlns:a16="http://schemas.microsoft.com/office/drawing/2014/main" id="{3E1D7C4D-2A40-40C1-9817-A16AF817D582}"/>
              </a:ext>
            </a:extLst>
          </p:cNvPr>
          <p:cNvSpPr>
            <a:spLocks noGrp="1"/>
          </p:cNvSpPr>
          <p:nvPr/>
        </p:nvSpPr>
        <p:spPr>
          <a:xfrm>
            <a:off x="566928"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19" name="TextBox 18">
            <a:extLst>
              <a:ext uri="{FF2B5EF4-FFF2-40B4-BE49-F238E27FC236}">
                <a16:creationId xmlns:a16="http://schemas.microsoft.com/office/drawing/2014/main" id="{FE5C6B97-DCEE-46B1-B852-83202E3E3547}"/>
              </a:ext>
            </a:extLst>
          </p:cNvPr>
          <p:cNvSpPr>
            <a:spLocks noGrp="1"/>
          </p:cNvSpPr>
          <p:nvPr/>
        </p:nvSpPr>
        <p:spPr>
          <a:xfrm>
            <a:off x="566928"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20" name="Rectangle 19">
            <a:extLst>
              <a:ext uri="{FF2B5EF4-FFF2-40B4-BE49-F238E27FC236}">
                <a16:creationId xmlns:a16="http://schemas.microsoft.com/office/drawing/2014/main" id="{D9F22E32-0352-4298-B3C4-1F67A251FC3A}"/>
              </a:ext>
            </a:extLst>
          </p:cNvPr>
          <p:cNvSpPr>
            <a:spLocks noGrp="1"/>
          </p:cNvSpPr>
          <p:nvPr/>
        </p:nvSpPr>
        <p:spPr>
          <a:xfrm>
            <a:off x="2468880"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21" name="TextBox 20">
            <a:extLst>
              <a:ext uri="{FF2B5EF4-FFF2-40B4-BE49-F238E27FC236}">
                <a16:creationId xmlns:a16="http://schemas.microsoft.com/office/drawing/2014/main" id="{186CF5EC-FD24-4E2C-A170-EEDDD49A0725}"/>
              </a:ext>
            </a:extLst>
          </p:cNvPr>
          <p:cNvSpPr>
            <a:spLocks noGrp="1"/>
          </p:cNvSpPr>
          <p:nvPr/>
        </p:nvSpPr>
        <p:spPr>
          <a:xfrm>
            <a:off x="2468880"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22" name="Rectangle 21">
            <a:extLst>
              <a:ext uri="{FF2B5EF4-FFF2-40B4-BE49-F238E27FC236}">
                <a16:creationId xmlns:a16="http://schemas.microsoft.com/office/drawing/2014/main" id="{8A32C4E1-246E-49CD-A110-5511E73A96CF}"/>
              </a:ext>
            </a:extLst>
          </p:cNvPr>
          <p:cNvSpPr>
            <a:spLocks noGrp="1"/>
          </p:cNvSpPr>
          <p:nvPr/>
        </p:nvSpPr>
        <p:spPr>
          <a:xfrm>
            <a:off x="4370832"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23" name="TextBox 22">
            <a:extLst>
              <a:ext uri="{FF2B5EF4-FFF2-40B4-BE49-F238E27FC236}">
                <a16:creationId xmlns:a16="http://schemas.microsoft.com/office/drawing/2014/main" id="{9D9C294E-CA92-490C-BD90-4B1C68E8F32F}"/>
              </a:ext>
            </a:extLst>
          </p:cNvPr>
          <p:cNvSpPr>
            <a:spLocks noGrp="1"/>
          </p:cNvSpPr>
          <p:nvPr/>
        </p:nvSpPr>
        <p:spPr>
          <a:xfrm>
            <a:off x="4370832"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24" name="Rectangle 23">
            <a:extLst>
              <a:ext uri="{FF2B5EF4-FFF2-40B4-BE49-F238E27FC236}">
                <a16:creationId xmlns:a16="http://schemas.microsoft.com/office/drawing/2014/main" id="{54F06162-9573-4296-BBC1-2C247BDB4B77}"/>
              </a:ext>
            </a:extLst>
          </p:cNvPr>
          <p:cNvSpPr>
            <a:spLocks noGrp="1"/>
          </p:cNvSpPr>
          <p:nvPr/>
        </p:nvSpPr>
        <p:spPr>
          <a:xfrm>
            <a:off x="6272784"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25" name="TextBox 24">
            <a:extLst>
              <a:ext uri="{FF2B5EF4-FFF2-40B4-BE49-F238E27FC236}">
                <a16:creationId xmlns:a16="http://schemas.microsoft.com/office/drawing/2014/main" id="{5944C5A7-341A-4D4E-AE2B-5E747CADD88C}"/>
              </a:ext>
            </a:extLst>
          </p:cNvPr>
          <p:cNvSpPr>
            <a:spLocks noGrp="1"/>
          </p:cNvSpPr>
          <p:nvPr/>
        </p:nvSpPr>
        <p:spPr>
          <a:xfrm>
            <a:off x="6272784"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26" name="Rectangle 25">
            <a:extLst>
              <a:ext uri="{FF2B5EF4-FFF2-40B4-BE49-F238E27FC236}">
                <a16:creationId xmlns:a16="http://schemas.microsoft.com/office/drawing/2014/main" id="{05682BE8-5156-486A-BE04-72B4F714D772}"/>
              </a:ext>
            </a:extLst>
          </p:cNvPr>
          <p:cNvSpPr>
            <a:spLocks noGrp="1"/>
          </p:cNvSpPr>
          <p:nvPr/>
        </p:nvSpPr>
        <p:spPr>
          <a:xfrm>
            <a:off x="8174736"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27" name="TextBox 26">
            <a:extLst>
              <a:ext uri="{FF2B5EF4-FFF2-40B4-BE49-F238E27FC236}">
                <a16:creationId xmlns:a16="http://schemas.microsoft.com/office/drawing/2014/main" id="{4AF649CE-92FF-40D3-9926-4B71E1180723}"/>
              </a:ext>
            </a:extLst>
          </p:cNvPr>
          <p:cNvSpPr>
            <a:spLocks noGrp="1"/>
          </p:cNvSpPr>
          <p:nvPr/>
        </p:nvSpPr>
        <p:spPr>
          <a:xfrm>
            <a:off x="8174736"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28" name="Rectangle 27">
            <a:extLst>
              <a:ext uri="{FF2B5EF4-FFF2-40B4-BE49-F238E27FC236}">
                <a16:creationId xmlns:a16="http://schemas.microsoft.com/office/drawing/2014/main" id="{53E19435-2920-44F8-95E3-600A920CC64F}"/>
              </a:ext>
            </a:extLst>
          </p:cNvPr>
          <p:cNvSpPr>
            <a:spLocks noGrp="1"/>
          </p:cNvSpPr>
          <p:nvPr/>
        </p:nvSpPr>
        <p:spPr>
          <a:xfrm>
            <a:off x="10076688" y="352907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29" name="TextBox 28">
            <a:extLst>
              <a:ext uri="{FF2B5EF4-FFF2-40B4-BE49-F238E27FC236}">
                <a16:creationId xmlns:a16="http://schemas.microsoft.com/office/drawing/2014/main" id="{7EF54A9B-4FCD-46C6-A34B-C4CAC580ED36}"/>
              </a:ext>
            </a:extLst>
          </p:cNvPr>
          <p:cNvSpPr>
            <a:spLocks noGrp="1"/>
          </p:cNvSpPr>
          <p:nvPr/>
        </p:nvSpPr>
        <p:spPr>
          <a:xfrm>
            <a:off x="10076688" y="3702811"/>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30" name="Rectangle 29">
            <a:extLst>
              <a:ext uri="{FF2B5EF4-FFF2-40B4-BE49-F238E27FC236}">
                <a16:creationId xmlns:a16="http://schemas.microsoft.com/office/drawing/2014/main" id="{F0D95293-49E9-49AA-B7D0-A35DF2C2D8B9}"/>
              </a:ext>
            </a:extLst>
          </p:cNvPr>
          <p:cNvSpPr>
            <a:spLocks noGrp="1"/>
          </p:cNvSpPr>
          <p:nvPr/>
        </p:nvSpPr>
        <p:spPr>
          <a:xfrm>
            <a:off x="566928"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31" name="TextBox 30">
            <a:extLst>
              <a:ext uri="{FF2B5EF4-FFF2-40B4-BE49-F238E27FC236}">
                <a16:creationId xmlns:a16="http://schemas.microsoft.com/office/drawing/2014/main" id="{321365DB-0F6E-45E7-8222-3785ADCF7440}"/>
              </a:ext>
            </a:extLst>
          </p:cNvPr>
          <p:cNvSpPr>
            <a:spLocks noGrp="1"/>
          </p:cNvSpPr>
          <p:nvPr/>
        </p:nvSpPr>
        <p:spPr>
          <a:xfrm>
            <a:off x="566928"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32" name="Rectangle 31">
            <a:extLst>
              <a:ext uri="{FF2B5EF4-FFF2-40B4-BE49-F238E27FC236}">
                <a16:creationId xmlns:a16="http://schemas.microsoft.com/office/drawing/2014/main" id="{648C309B-189C-44C2-87E0-980359334BCA}"/>
              </a:ext>
            </a:extLst>
          </p:cNvPr>
          <p:cNvSpPr>
            <a:spLocks noGrp="1"/>
          </p:cNvSpPr>
          <p:nvPr/>
        </p:nvSpPr>
        <p:spPr>
          <a:xfrm>
            <a:off x="2468880"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33" name="TextBox 32">
            <a:extLst>
              <a:ext uri="{FF2B5EF4-FFF2-40B4-BE49-F238E27FC236}">
                <a16:creationId xmlns:a16="http://schemas.microsoft.com/office/drawing/2014/main" id="{84251CD5-C4D9-4AC1-954E-26124C4479DF}"/>
              </a:ext>
            </a:extLst>
          </p:cNvPr>
          <p:cNvSpPr>
            <a:spLocks noGrp="1"/>
          </p:cNvSpPr>
          <p:nvPr/>
        </p:nvSpPr>
        <p:spPr>
          <a:xfrm>
            <a:off x="2468880"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34" name="Rectangle 33">
            <a:extLst>
              <a:ext uri="{FF2B5EF4-FFF2-40B4-BE49-F238E27FC236}">
                <a16:creationId xmlns:a16="http://schemas.microsoft.com/office/drawing/2014/main" id="{D77B9972-8EED-4636-BC20-9110F9A30C71}"/>
              </a:ext>
            </a:extLst>
          </p:cNvPr>
          <p:cNvSpPr>
            <a:spLocks noGrp="1"/>
          </p:cNvSpPr>
          <p:nvPr/>
        </p:nvSpPr>
        <p:spPr>
          <a:xfrm>
            <a:off x="4370832"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35" name="TextBox 34">
            <a:extLst>
              <a:ext uri="{FF2B5EF4-FFF2-40B4-BE49-F238E27FC236}">
                <a16:creationId xmlns:a16="http://schemas.microsoft.com/office/drawing/2014/main" id="{402C6FCD-3E95-4AA4-82F9-3577AAB29F44}"/>
              </a:ext>
            </a:extLst>
          </p:cNvPr>
          <p:cNvSpPr>
            <a:spLocks noGrp="1"/>
          </p:cNvSpPr>
          <p:nvPr/>
        </p:nvSpPr>
        <p:spPr>
          <a:xfrm>
            <a:off x="4370832"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36" name="Rectangle 35">
            <a:extLst>
              <a:ext uri="{FF2B5EF4-FFF2-40B4-BE49-F238E27FC236}">
                <a16:creationId xmlns:a16="http://schemas.microsoft.com/office/drawing/2014/main" id="{0EEC1C99-3C1A-4E18-95CA-C2B9FCFD2EEA}"/>
              </a:ext>
            </a:extLst>
          </p:cNvPr>
          <p:cNvSpPr>
            <a:spLocks noGrp="1"/>
          </p:cNvSpPr>
          <p:nvPr/>
        </p:nvSpPr>
        <p:spPr>
          <a:xfrm>
            <a:off x="6272784"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37" name="TextBox 36">
            <a:extLst>
              <a:ext uri="{FF2B5EF4-FFF2-40B4-BE49-F238E27FC236}">
                <a16:creationId xmlns:a16="http://schemas.microsoft.com/office/drawing/2014/main" id="{42DDD962-5F45-4C4C-BA00-E3B019A69EFD}"/>
              </a:ext>
            </a:extLst>
          </p:cNvPr>
          <p:cNvSpPr>
            <a:spLocks noGrp="1"/>
          </p:cNvSpPr>
          <p:nvPr/>
        </p:nvSpPr>
        <p:spPr>
          <a:xfrm>
            <a:off x="6272784"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38" name="Rectangle 37">
            <a:extLst>
              <a:ext uri="{FF2B5EF4-FFF2-40B4-BE49-F238E27FC236}">
                <a16:creationId xmlns:a16="http://schemas.microsoft.com/office/drawing/2014/main" id="{904978D1-DCF5-4659-B72B-FDEF9C43C6DC}"/>
              </a:ext>
            </a:extLst>
          </p:cNvPr>
          <p:cNvSpPr>
            <a:spLocks noGrp="1"/>
          </p:cNvSpPr>
          <p:nvPr/>
        </p:nvSpPr>
        <p:spPr>
          <a:xfrm>
            <a:off x="8174736"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39" name="TextBox 38">
            <a:extLst>
              <a:ext uri="{FF2B5EF4-FFF2-40B4-BE49-F238E27FC236}">
                <a16:creationId xmlns:a16="http://schemas.microsoft.com/office/drawing/2014/main" id="{DEEF0C74-3CA6-4ED2-83EB-2AE0F39785D1}"/>
              </a:ext>
            </a:extLst>
          </p:cNvPr>
          <p:cNvSpPr>
            <a:spLocks noGrp="1"/>
          </p:cNvSpPr>
          <p:nvPr/>
        </p:nvSpPr>
        <p:spPr>
          <a:xfrm>
            <a:off x="8174736"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40" name="Rectangle 39">
            <a:extLst>
              <a:ext uri="{FF2B5EF4-FFF2-40B4-BE49-F238E27FC236}">
                <a16:creationId xmlns:a16="http://schemas.microsoft.com/office/drawing/2014/main" id="{5FE12FCD-9ACD-4014-B2A3-FEE9114CFF4A}"/>
              </a:ext>
            </a:extLst>
          </p:cNvPr>
          <p:cNvSpPr>
            <a:spLocks noGrp="1"/>
          </p:cNvSpPr>
          <p:nvPr/>
        </p:nvSpPr>
        <p:spPr>
          <a:xfrm>
            <a:off x="10076688" y="4352035"/>
            <a:ext cx="1600200" cy="566928"/>
          </a:xfrm>
          <a:prstGeom prst="rect">
            <a:avLst/>
          </a:prstGeom>
          <a:noFill/>
          <a:ln w="10160">
            <a:solidFill>
              <a:srgbClr val="D7F7E4"/>
            </a:solidFill>
            <a:prstDash val="dash"/>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sz="3200"/>
          </a:p>
        </p:txBody>
      </p:sp>
      <p:sp>
        <p:nvSpPr>
          <p:cNvPr id="41" name="TextBox 40">
            <a:extLst>
              <a:ext uri="{FF2B5EF4-FFF2-40B4-BE49-F238E27FC236}">
                <a16:creationId xmlns:a16="http://schemas.microsoft.com/office/drawing/2014/main" id="{523E8E3D-0728-4406-8DFF-1E45B8E77FD6}"/>
              </a:ext>
            </a:extLst>
          </p:cNvPr>
          <p:cNvSpPr>
            <a:spLocks noGrp="1"/>
          </p:cNvSpPr>
          <p:nvPr/>
        </p:nvSpPr>
        <p:spPr>
          <a:xfrm>
            <a:off x="10076688" y="4525772"/>
            <a:ext cx="1600200" cy="146304"/>
          </a:xfrm>
          <a:prstGeom prst="rect">
            <a:avLst/>
          </a:prstGeom>
          <a:noFill/>
        </p:spPr>
        <p:txBody>
          <a:bodyPr wrap="square" lIns="0" tIns="0" rIns="0" bIns="0">
            <a:noAutofit/>
          </a:bodyPr>
          <a:lstStyle/>
          <a:p>
            <a:pPr algn="ctr">
              <a:buNone/>
            </a:pPr>
            <a:r>
              <a:rPr sz="1400" b="1" i="0">
                <a:solidFill>
                  <a:srgbClr val="031A10"/>
                </a:solidFill>
                <a:latin typeface="Source Sans 3"/>
                <a:ea typeface="Source Sans 3"/>
                <a:cs typeface="Source Sans 3"/>
              </a:rPr>
              <a:t>LOGO</a:t>
            </a:r>
          </a:p>
        </p:txBody>
      </p:sp>
      <p:sp>
        <p:nvSpPr>
          <p:cNvPr id="42" name="Rectangle 41">
            <a:extLst>
              <a:ext uri="{FF2B5EF4-FFF2-40B4-BE49-F238E27FC236}">
                <a16:creationId xmlns:a16="http://schemas.microsoft.com/office/drawing/2014/main" id="{30A759A0-6A9C-4FB7-830E-F651F12D9527}"/>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43" name="TextBox 42">
            <a:extLst>
              <a:ext uri="{FF2B5EF4-FFF2-40B4-BE49-F238E27FC236}">
                <a16:creationId xmlns:a16="http://schemas.microsoft.com/office/drawing/2014/main" id="{36A7771F-7D8E-452F-ADAC-824A516D6FBE}"/>
              </a:ext>
            </a:extLst>
          </p:cNvPr>
          <p:cNvSpPr>
            <a:spLocks noGrp="1"/>
          </p:cNvSpPr>
          <p:nvPr/>
        </p:nvSpPr>
        <p:spPr>
          <a:xfrm>
            <a:off x="566928" y="6492240"/>
            <a:ext cx="457200" cy="164592"/>
          </a:xfrm>
          <a:prstGeom prst="rect">
            <a:avLst/>
          </a:prstGeom>
          <a:noFill/>
        </p:spPr>
        <p:txBody>
          <a:bodyPr wrap="square" lIns="0" tIns="0" rIns="0" bIns="0">
            <a:noAutofit/>
          </a:bodyPr>
          <a:lstStyle/>
          <a:p>
            <a:pPr algn="l">
              <a:buNone/>
            </a:pPr>
            <a:endParaRPr/>
          </a:p>
        </p:txBody>
      </p:sp>
      <p:sp>
        <p:nvSpPr>
          <p:cNvPr id="50" name="Espaço Reservado para Rodapé 49">
            <a:extLst>
              <a:ext uri="{FF2B5EF4-FFF2-40B4-BE49-F238E27FC236}">
                <a16:creationId xmlns:a16="http://schemas.microsoft.com/office/drawing/2014/main" id="{D17ED3DD-040D-C695-85BD-69AAA4D92280}"/>
              </a:ext>
            </a:extLst>
          </p:cNvPr>
          <p:cNvSpPr>
            <a:spLocks noGrp="1"/>
          </p:cNvSpPr>
          <p:nvPr>
            <p:ph type="ftr"/>
          </p:nvPr>
        </p:nvSpPr>
        <p:spPr/>
        <p:txBody>
          <a:bodyPr/>
          <a:lstStyle/>
          <a:p>
            <a:r>
              <a:rPr lang="pt-BR"/>
              <a:t>[CLIENTE] · [PROJETO] · [MÊS/ANO] · Retail Media FC · Confidencial</a:t>
            </a:r>
          </a:p>
        </p:txBody>
      </p:sp>
      <p:sp>
        <p:nvSpPr>
          <p:cNvPr id="51" name="Espaço Reservado para Número de Slide 50">
            <a:extLst>
              <a:ext uri="{FF2B5EF4-FFF2-40B4-BE49-F238E27FC236}">
                <a16:creationId xmlns:a16="http://schemas.microsoft.com/office/drawing/2014/main" id="{9550E06D-5CE3-91FF-3B5F-340AC3F48154}"/>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42</a:t>
            </a:fld>
            <a:endParaRPr lang="es-419" b="0">
              <a:solidFill>
                <a:srgbClr val="0D4F34"/>
              </a:solidFill>
            </a:endParaRPr>
          </a:p>
        </p:txBody>
      </p:sp>
    </p:spTree>
    <p:extLst>
      <p:ext uri="{BB962C8B-B14F-4D97-AF65-F5344CB8AC3E}">
        <p14:creationId xmlns:p14="http://schemas.microsoft.com/office/powerpoint/2010/main" val="1896413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67FF73-88DF-4AA4-AB37-6AAC8D5477F2}"/>
              </a:ext>
            </a:extLst>
          </p:cNvPr>
          <p:cNvSpPr>
            <a:spLocks noGrp="1"/>
          </p:cNvSpPr>
          <p:nvPr/>
        </p:nvSpPr>
        <p:spPr>
          <a:xfrm>
            <a:off x="566928" y="402336"/>
            <a:ext cx="4114800" cy="228600"/>
          </a:xfrm>
          <a:prstGeom prst="rect">
            <a:avLst/>
          </a:prstGeom>
          <a:noFill/>
        </p:spPr>
        <p:txBody>
          <a:bodyPr wrap="none" lIns="0" tIns="0" rIns="0" bIns="0">
            <a:noAutofit/>
          </a:bodyPr>
          <a:lstStyle/>
          <a:p>
            <a:pPr algn="l">
              <a:buNone/>
            </a:pPr>
            <a:r>
              <a:rPr sz="1300" b="0" i="0">
                <a:solidFill>
                  <a:srgbClr val="031A10"/>
                </a:solidFill>
                <a:latin typeface="Source Sans 3"/>
                <a:ea typeface="Source Sans 3"/>
                <a:cs typeface="Source Sans 3"/>
              </a:rPr>
              <a:t>PONTO DE VISTA</a:t>
            </a:r>
          </a:p>
        </p:txBody>
      </p:sp>
      <p:sp>
        <p:nvSpPr>
          <p:cNvPr id="3" name="TextBox 2">
            <a:extLst>
              <a:ext uri="{FF2B5EF4-FFF2-40B4-BE49-F238E27FC236}">
                <a16:creationId xmlns:a16="http://schemas.microsoft.com/office/drawing/2014/main" id="{B28AA768-7800-47A2-B418-4B9AE99E37CF}"/>
              </a:ext>
            </a:extLst>
          </p:cNvPr>
          <p:cNvSpPr>
            <a:spLocks noGrp="1"/>
          </p:cNvSpPr>
          <p:nvPr/>
        </p:nvSpPr>
        <p:spPr>
          <a:xfrm>
            <a:off x="566928" y="658368"/>
            <a:ext cx="10332720" cy="475488"/>
          </a:xfrm>
          <a:prstGeom prst="rect">
            <a:avLst/>
          </a:prstGeom>
          <a:noFill/>
        </p:spPr>
        <p:txBody>
          <a:bodyPr wrap="none" lIns="0" tIns="0" rIns="0" bIns="0">
            <a:noAutofit/>
          </a:bodyPr>
          <a:lstStyle/>
          <a:p>
            <a:pPr algn="l">
              <a:lnSpc>
                <a:spcPct val="85000"/>
              </a:lnSpc>
              <a:buNone/>
            </a:pPr>
            <a:r>
              <a:rPr sz="3200" b="1" i="0">
                <a:solidFill>
                  <a:srgbClr val="031A10"/>
                </a:solidFill>
                <a:latin typeface="Bricolage Grotesque"/>
                <a:ea typeface="Bricolage Grotesque"/>
                <a:cs typeface="Bricolage Grotesque"/>
              </a:rPr>
              <a:t>Preferimos a decisão difícil</a:t>
            </a:r>
          </a:p>
        </p:txBody>
      </p:sp>
      <p:sp>
        <p:nvSpPr>
          <p:cNvPr id="4" name="TextBox 3">
            <a:extLst>
              <a:ext uri="{FF2B5EF4-FFF2-40B4-BE49-F238E27FC236}">
                <a16:creationId xmlns:a16="http://schemas.microsoft.com/office/drawing/2014/main" id="{F9D29C3D-C1A7-409B-97A5-E1E88A8642C2}"/>
              </a:ext>
            </a:extLst>
          </p:cNvPr>
          <p:cNvSpPr>
            <a:spLocks noGrp="1"/>
          </p:cNvSpPr>
          <p:nvPr/>
        </p:nvSpPr>
        <p:spPr>
          <a:xfrm>
            <a:off x="566928" y="1197864"/>
            <a:ext cx="10058400" cy="292608"/>
          </a:xfrm>
          <a:prstGeom prst="rect">
            <a:avLst/>
          </a:prstGeom>
          <a:noFill/>
        </p:spPr>
        <p:txBody>
          <a:bodyPr wrap="none" lIns="0" tIns="0" rIns="0" bIns="0">
            <a:noAutofit/>
          </a:bodyPr>
          <a:lstStyle/>
          <a:p>
            <a:pPr algn="l">
              <a:lnSpc>
                <a:spcPct val="85000"/>
              </a:lnSpc>
              <a:buNone/>
            </a:pPr>
            <a:r>
              <a:rPr sz="2400" b="0" i="1">
                <a:solidFill>
                  <a:srgbClr val="167B52"/>
                </a:solidFill>
                <a:latin typeface="Source Sans 3"/>
                <a:ea typeface="Source Sans 3"/>
                <a:cs typeface="Source Sans 3"/>
              </a:rPr>
              <a:t>O que orienta a forma de trabalhar</a:t>
            </a:r>
          </a:p>
        </p:txBody>
      </p:sp>
      <p:sp>
        <p:nvSpPr>
          <p:cNvPr id="5" name="Rectangle 4">
            <a:extLst>
              <a:ext uri="{FF2B5EF4-FFF2-40B4-BE49-F238E27FC236}">
                <a16:creationId xmlns:a16="http://schemas.microsoft.com/office/drawing/2014/main" id="{5A7C9616-C028-43EF-84E4-912021CF0C8C}"/>
              </a:ext>
            </a:extLst>
          </p:cNvPr>
          <p:cNvSpPr>
            <a:spLocks noGrp="1"/>
          </p:cNvSpPr>
          <p:nvPr/>
        </p:nvSpPr>
        <p:spPr>
          <a:xfrm>
            <a:off x="566928" y="1737360"/>
            <a:ext cx="10972800" cy="1024128"/>
          </a:xfrm>
          <a:prstGeom prst="rect">
            <a:avLst/>
          </a:prstGeom>
          <a:solidFill>
            <a:srgbClr val="B8FF1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6" name="TextBox 5">
            <a:extLst>
              <a:ext uri="{FF2B5EF4-FFF2-40B4-BE49-F238E27FC236}">
                <a16:creationId xmlns:a16="http://schemas.microsoft.com/office/drawing/2014/main" id="{726B4197-7D4C-491B-8DD1-3B01322D4E48}"/>
              </a:ext>
            </a:extLst>
          </p:cNvPr>
          <p:cNvSpPr>
            <a:spLocks noGrp="1"/>
          </p:cNvSpPr>
          <p:nvPr/>
        </p:nvSpPr>
        <p:spPr>
          <a:xfrm>
            <a:off x="777240" y="1938528"/>
            <a:ext cx="10241280" cy="548640"/>
          </a:xfrm>
          <a:prstGeom prst="rect">
            <a:avLst/>
          </a:prstGeom>
          <a:noFill/>
        </p:spPr>
        <p:txBody>
          <a:bodyPr wrap="none" lIns="0" tIns="0" rIns="0" bIns="0">
            <a:noAutofit/>
          </a:bodyPr>
          <a:lstStyle/>
          <a:p>
            <a:pPr algn="l">
              <a:lnSpc>
                <a:spcPct val="95000"/>
              </a:lnSpc>
              <a:buNone/>
            </a:pPr>
            <a:r>
              <a:rPr sz="1900" b="1" i="0">
                <a:solidFill>
                  <a:srgbClr val="031A10"/>
                </a:solidFill>
                <a:latin typeface="Newsreader"/>
                <a:ea typeface="Newsreader"/>
                <a:cs typeface="Newsreader"/>
              </a:rPr>
              <a:t>Não entregamos diagnóstico que ninguém consegue executar.
Entregamos a decisão tomada, com dono e data.</a:t>
            </a:r>
          </a:p>
        </p:txBody>
      </p:sp>
      <p:sp>
        <p:nvSpPr>
          <p:cNvPr id="7" name="TextBox 6">
            <a:extLst>
              <a:ext uri="{FF2B5EF4-FFF2-40B4-BE49-F238E27FC236}">
                <a16:creationId xmlns:a16="http://schemas.microsoft.com/office/drawing/2014/main" id="{8218879D-C973-4D1C-87FB-11767463EBF6}"/>
              </a:ext>
            </a:extLst>
          </p:cNvPr>
          <p:cNvSpPr>
            <a:spLocks noGrp="1"/>
          </p:cNvSpPr>
          <p:nvPr/>
        </p:nvSpPr>
        <p:spPr>
          <a:xfrm>
            <a:off x="566928" y="2999232"/>
            <a:ext cx="10424160" cy="594360"/>
          </a:xfrm>
          <a:prstGeom prst="rect">
            <a:avLst/>
          </a:prstGeom>
          <a:noFill/>
        </p:spPr>
        <p:txBody>
          <a:bodyPr wrap="square" lIns="0" tIns="0" rIns="0" bIns="0">
            <a:noAutofit/>
          </a:bodyPr>
          <a:lstStyle/>
          <a:p>
            <a:pPr algn="l">
              <a:lnSpc>
                <a:spcPct val="105000"/>
              </a:lnSpc>
              <a:buNone/>
            </a:pPr>
            <a:r>
              <a:rPr sz="1700">
                <a:solidFill>
                  <a:srgbClr val="031A10"/>
                </a:solidFill>
                <a:latin typeface="Newsreader"/>
                <a:ea typeface="Newsreader"/>
                <a:cs typeface="Newsreader"/>
              </a:rPr>
              <a:t>Trabalhamos dentro da operação do cliente, no ritmo dela, e saímos quando o ritual roda sem a gente.
O material fica; a dependência não.</a:t>
            </a:r>
          </a:p>
        </p:txBody>
      </p:sp>
      <p:sp>
        <p:nvSpPr>
          <p:cNvPr id="8" name="Rectangle 7">
            <a:extLst>
              <a:ext uri="{FF2B5EF4-FFF2-40B4-BE49-F238E27FC236}">
                <a16:creationId xmlns:a16="http://schemas.microsoft.com/office/drawing/2014/main" id="{FDB4850F-DEBE-4F7E-AC06-1D28E191F9C1}"/>
              </a:ext>
            </a:extLst>
          </p:cNvPr>
          <p:cNvSpPr>
            <a:spLocks noGrp="1"/>
          </p:cNvSpPr>
          <p:nvPr/>
        </p:nvSpPr>
        <p:spPr>
          <a:xfrm>
            <a:off x="566928" y="3977639"/>
            <a:ext cx="201168" cy="20116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9" name="TextBox 8">
            <a:extLst>
              <a:ext uri="{FF2B5EF4-FFF2-40B4-BE49-F238E27FC236}">
                <a16:creationId xmlns:a16="http://schemas.microsoft.com/office/drawing/2014/main" id="{9DB0202F-B131-4172-93E5-69EF2885C914}"/>
              </a:ext>
            </a:extLst>
          </p:cNvPr>
          <p:cNvSpPr>
            <a:spLocks noGrp="1"/>
          </p:cNvSpPr>
          <p:nvPr/>
        </p:nvSpPr>
        <p:spPr>
          <a:xfrm>
            <a:off x="914400" y="3950207"/>
            <a:ext cx="4754880" cy="237744"/>
          </a:xfrm>
          <a:prstGeom prst="rect">
            <a:avLst/>
          </a:prstGeom>
          <a:noFill/>
        </p:spPr>
        <p:txBody>
          <a:bodyPr wrap="none" lIns="0" tIns="0" rIns="0" bIns="0">
            <a:noAutofit/>
          </a:bodyPr>
          <a:lstStyle/>
          <a:p>
            <a:pPr algn="l">
              <a:buNone/>
            </a:pPr>
            <a:r>
              <a:rPr sz="1500" b="0" i="0">
                <a:solidFill>
                  <a:srgbClr val="031A10"/>
                </a:solidFill>
                <a:latin typeface="Source Sans 3"/>
                <a:ea typeface="Source Sans 3"/>
                <a:cs typeface="Source Sans 3"/>
              </a:rPr>
              <a:t>Uma régua de leitura por projeto.</a:t>
            </a:r>
          </a:p>
        </p:txBody>
      </p:sp>
      <p:sp>
        <p:nvSpPr>
          <p:cNvPr id="10" name="Rectangle 9">
            <a:extLst>
              <a:ext uri="{FF2B5EF4-FFF2-40B4-BE49-F238E27FC236}">
                <a16:creationId xmlns:a16="http://schemas.microsoft.com/office/drawing/2014/main" id="{9D21EDA4-5CF9-43F2-B2FA-E1993DD1E4AC}"/>
              </a:ext>
            </a:extLst>
          </p:cNvPr>
          <p:cNvSpPr>
            <a:spLocks noGrp="1"/>
          </p:cNvSpPr>
          <p:nvPr/>
        </p:nvSpPr>
        <p:spPr>
          <a:xfrm>
            <a:off x="6144768" y="3977639"/>
            <a:ext cx="201168" cy="20116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1" name="TextBox 10">
            <a:extLst>
              <a:ext uri="{FF2B5EF4-FFF2-40B4-BE49-F238E27FC236}">
                <a16:creationId xmlns:a16="http://schemas.microsoft.com/office/drawing/2014/main" id="{6B5D218A-768A-435C-A6F7-1408CA2FFFFC}"/>
              </a:ext>
            </a:extLst>
          </p:cNvPr>
          <p:cNvSpPr>
            <a:spLocks noGrp="1"/>
          </p:cNvSpPr>
          <p:nvPr/>
        </p:nvSpPr>
        <p:spPr>
          <a:xfrm>
            <a:off x="6492240" y="3950207"/>
            <a:ext cx="4754880" cy="237744"/>
          </a:xfrm>
          <a:prstGeom prst="rect">
            <a:avLst/>
          </a:prstGeom>
          <a:noFill/>
        </p:spPr>
        <p:txBody>
          <a:bodyPr wrap="none" lIns="0" tIns="0" rIns="0" bIns="0">
            <a:noAutofit/>
          </a:bodyPr>
          <a:lstStyle/>
          <a:p>
            <a:pPr algn="l">
              <a:buNone/>
            </a:pPr>
            <a:r>
              <a:rPr sz="1500" b="0" i="0">
                <a:solidFill>
                  <a:srgbClr val="031A10"/>
                </a:solidFill>
                <a:latin typeface="Source Sans 3"/>
                <a:ea typeface="Source Sans 3"/>
                <a:cs typeface="Source Sans 3"/>
              </a:rPr>
              <a:t>Alçada explícita antes do primeiro piloto.</a:t>
            </a:r>
          </a:p>
        </p:txBody>
      </p:sp>
      <p:sp>
        <p:nvSpPr>
          <p:cNvPr id="12" name="Rectangle 11">
            <a:extLst>
              <a:ext uri="{FF2B5EF4-FFF2-40B4-BE49-F238E27FC236}">
                <a16:creationId xmlns:a16="http://schemas.microsoft.com/office/drawing/2014/main" id="{7135A4E2-E1AA-4757-BBA4-8CB5FF1991B3}"/>
              </a:ext>
            </a:extLst>
          </p:cNvPr>
          <p:cNvSpPr>
            <a:spLocks noGrp="1"/>
          </p:cNvSpPr>
          <p:nvPr/>
        </p:nvSpPr>
        <p:spPr>
          <a:xfrm>
            <a:off x="566928" y="4754879"/>
            <a:ext cx="201168" cy="20116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3" name="TextBox 12">
            <a:extLst>
              <a:ext uri="{FF2B5EF4-FFF2-40B4-BE49-F238E27FC236}">
                <a16:creationId xmlns:a16="http://schemas.microsoft.com/office/drawing/2014/main" id="{1864461B-BF5C-4989-86CF-2CDD8FFF9ABA}"/>
              </a:ext>
            </a:extLst>
          </p:cNvPr>
          <p:cNvSpPr>
            <a:spLocks noGrp="1"/>
          </p:cNvSpPr>
          <p:nvPr/>
        </p:nvSpPr>
        <p:spPr>
          <a:xfrm>
            <a:off x="914400" y="4727447"/>
            <a:ext cx="4754880" cy="237744"/>
          </a:xfrm>
          <a:prstGeom prst="rect">
            <a:avLst/>
          </a:prstGeom>
          <a:noFill/>
        </p:spPr>
        <p:txBody>
          <a:bodyPr wrap="none" lIns="0" tIns="0" rIns="0" bIns="0">
            <a:noAutofit/>
          </a:bodyPr>
          <a:lstStyle/>
          <a:p>
            <a:pPr algn="l">
              <a:buNone/>
            </a:pPr>
            <a:r>
              <a:rPr sz="1500" b="0" i="0">
                <a:solidFill>
                  <a:srgbClr val="031A10"/>
                </a:solidFill>
                <a:latin typeface="Source Sans 3"/>
                <a:ea typeface="Source Sans 3"/>
                <a:cs typeface="Source Sans 3"/>
              </a:rPr>
              <a:t>Transferência prevista desde a abertura.</a:t>
            </a:r>
          </a:p>
        </p:txBody>
      </p:sp>
      <p:sp>
        <p:nvSpPr>
          <p:cNvPr id="14" name="Rectangle 13">
            <a:extLst>
              <a:ext uri="{FF2B5EF4-FFF2-40B4-BE49-F238E27FC236}">
                <a16:creationId xmlns:a16="http://schemas.microsoft.com/office/drawing/2014/main" id="{13343C1C-11E2-490B-A286-D8EF60F9C0C5}"/>
              </a:ext>
            </a:extLst>
          </p:cNvPr>
          <p:cNvSpPr>
            <a:spLocks noGrp="1"/>
          </p:cNvSpPr>
          <p:nvPr/>
        </p:nvSpPr>
        <p:spPr>
          <a:xfrm>
            <a:off x="6144768" y="4754879"/>
            <a:ext cx="201168" cy="201168"/>
          </a:xfrm>
          <a:prstGeom prst="rect">
            <a:avLst/>
          </a:prstGeom>
          <a:solidFill>
            <a:srgbClr val="167B52"/>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5" name="TextBox 14">
            <a:extLst>
              <a:ext uri="{FF2B5EF4-FFF2-40B4-BE49-F238E27FC236}">
                <a16:creationId xmlns:a16="http://schemas.microsoft.com/office/drawing/2014/main" id="{BB412AE0-992A-46AE-9822-D87197499773}"/>
              </a:ext>
            </a:extLst>
          </p:cNvPr>
          <p:cNvSpPr>
            <a:spLocks noGrp="1"/>
          </p:cNvSpPr>
          <p:nvPr/>
        </p:nvSpPr>
        <p:spPr>
          <a:xfrm>
            <a:off x="6492240" y="4727447"/>
            <a:ext cx="4754880" cy="237744"/>
          </a:xfrm>
          <a:prstGeom prst="rect">
            <a:avLst/>
          </a:prstGeom>
          <a:noFill/>
        </p:spPr>
        <p:txBody>
          <a:bodyPr wrap="none" lIns="0" tIns="0" rIns="0" bIns="0">
            <a:noAutofit/>
          </a:bodyPr>
          <a:lstStyle/>
          <a:p>
            <a:pPr algn="l">
              <a:buNone/>
            </a:pPr>
            <a:r>
              <a:rPr sz="1500" b="0" i="0">
                <a:solidFill>
                  <a:srgbClr val="031A10"/>
                </a:solidFill>
                <a:latin typeface="Source Sans 3"/>
                <a:ea typeface="Source Sans 3"/>
                <a:cs typeface="Source Sans 3"/>
              </a:rPr>
              <a:t>Nenhuma recomendação sem dono e data.</a:t>
            </a:r>
          </a:p>
        </p:txBody>
      </p:sp>
      <p:sp>
        <p:nvSpPr>
          <p:cNvPr id="16" name="Rectangle 15">
            <a:extLst>
              <a:ext uri="{FF2B5EF4-FFF2-40B4-BE49-F238E27FC236}">
                <a16:creationId xmlns:a16="http://schemas.microsoft.com/office/drawing/2014/main" id="{73F96568-4A3A-4FC0-A86C-05064DC4EF3E}"/>
              </a:ext>
            </a:extLst>
          </p:cNvPr>
          <p:cNvSpPr>
            <a:spLocks noGrp="1"/>
          </p:cNvSpPr>
          <p:nvPr/>
        </p:nvSpPr>
        <p:spPr>
          <a:xfrm>
            <a:off x="566928" y="6419088"/>
            <a:ext cx="10881360" cy="5080"/>
          </a:xfrm>
          <a:prstGeom prst="rect">
            <a:avLst/>
          </a:prstGeom>
          <a:solidFill>
            <a:srgbClr val="F2FFF7"/>
          </a:solidFill>
          <a:ln w="0">
            <a:noFill/>
            <a:prstDash val="solid"/>
          </a:ln>
        </p:spPr>
        <p:style>
          <a:lnRef idx="1">
            <a:schemeClr val="accent1"/>
          </a:lnRef>
          <a:fillRef idx="3">
            <a:schemeClr val="accent1"/>
          </a:fillRef>
          <a:effectRef idx="2">
            <a:schemeClr val="accent1"/>
          </a:effectRef>
          <a:fontRef idx="minor">
            <a:srgbClr val="F2FFF7"/>
          </a:fontRef>
        </p:style>
        <p:txBody>
          <a:bodyPr anchor="ctr"/>
          <a:lstStyle/>
          <a:p>
            <a:pPr algn="ctr">
              <a:buNone/>
            </a:pPr>
            <a:endParaRPr/>
          </a:p>
        </p:txBody>
      </p:sp>
      <p:sp>
        <p:nvSpPr>
          <p:cNvPr id="17" name="TextBox 16">
            <a:extLst>
              <a:ext uri="{FF2B5EF4-FFF2-40B4-BE49-F238E27FC236}">
                <a16:creationId xmlns:a16="http://schemas.microsoft.com/office/drawing/2014/main" id="{8765C1EF-74BE-4C37-9C66-5CFDC0AF0D04}"/>
              </a:ext>
            </a:extLst>
          </p:cNvPr>
          <p:cNvSpPr>
            <a:spLocks noGrp="1"/>
          </p:cNvSpPr>
          <p:nvPr/>
        </p:nvSpPr>
        <p:spPr>
          <a:xfrm>
            <a:off x="566928" y="6492240"/>
            <a:ext cx="457200" cy="164592"/>
          </a:xfrm>
          <a:prstGeom prst="rect">
            <a:avLst/>
          </a:prstGeom>
          <a:noFill/>
        </p:spPr>
        <p:txBody>
          <a:bodyPr wrap="none" lIns="0" tIns="0" rIns="0" bIns="0">
            <a:noAutofit/>
          </a:bodyPr>
          <a:lstStyle/>
          <a:p>
            <a:pPr algn="l">
              <a:buNone/>
            </a:pPr>
            <a:endParaRPr/>
          </a:p>
        </p:txBody>
      </p:sp>
      <p:sp>
        <p:nvSpPr>
          <p:cNvPr id="24" name="Espaço Reservado para Rodapé 23">
            <a:extLst>
              <a:ext uri="{FF2B5EF4-FFF2-40B4-BE49-F238E27FC236}">
                <a16:creationId xmlns:a16="http://schemas.microsoft.com/office/drawing/2014/main" id="{451AB175-96C1-0B16-D5D1-02E311781E3D}"/>
              </a:ext>
            </a:extLst>
          </p:cNvPr>
          <p:cNvSpPr>
            <a:spLocks noGrp="1"/>
          </p:cNvSpPr>
          <p:nvPr>
            <p:ph type="ftr"/>
          </p:nvPr>
        </p:nvSpPr>
        <p:spPr/>
        <p:txBody>
          <a:bodyPr/>
          <a:lstStyle/>
          <a:p>
            <a:r>
              <a:rPr lang="pt-BR"/>
              <a:t>[CLIENTE] · [PROJETO] · [MÊS/ANO] · Retail Media FC · Confidencial</a:t>
            </a:r>
          </a:p>
        </p:txBody>
      </p:sp>
      <p:sp>
        <p:nvSpPr>
          <p:cNvPr id="25" name="Espaço Reservado para Número de Slide 24">
            <a:extLst>
              <a:ext uri="{FF2B5EF4-FFF2-40B4-BE49-F238E27FC236}">
                <a16:creationId xmlns:a16="http://schemas.microsoft.com/office/drawing/2014/main" id="{E8F7BB00-75EC-6800-8FEC-C2F02F412756}"/>
              </a:ext>
            </a:extLst>
          </p:cNvPr>
          <p:cNvSpPr>
            <a:spLocks noGrp="1"/>
          </p:cNvSpPr>
          <p:nvPr>
            <p:ph type="sldNum" idx="4294967295"/>
          </p:nvPr>
        </p:nvSpPr>
        <p:spPr/>
        <p:txBody>
          <a:bodyPr/>
          <a:lstStyle/>
          <a:p>
            <a:pPr marL="0" indent="0" algn="r">
              <a:buNone/>
            </a:pPr>
            <a:fld id="{F7021451-1387-4CA6-816F-3879F97B5CBC}" type="slidenum">
              <a:rPr lang="es-419" b="0" smtClean="0">
                <a:solidFill>
                  <a:srgbClr val="031A10"/>
                </a:solidFill>
              </a:rPr>
              <a:t>43</a:t>
            </a:fld>
            <a:endParaRPr lang="es-419" b="0">
              <a:solidFill>
                <a:srgbClr val="0D4F34"/>
              </a:solidFill>
            </a:endParaRPr>
          </a:p>
        </p:txBody>
      </p:sp>
    </p:spTree>
    <p:extLst>
      <p:ext uri="{BB962C8B-B14F-4D97-AF65-F5344CB8AC3E}">
        <p14:creationId xmlns:p14="http://schemas.microsoft.com/office/powerpoint/2010/main" val="12099839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KICKER">
            <a:extLst>
              <a:ext uri="{FF2B5EF4-FFF2-40B4-BE49-F238E27FC236}">
                <a16:creationId xmlns:a16="http://schemas.microsoft.com/office/drawing/2014/main" id="{59BB3D73-9215-6A71-91A6-6818D506A273}"/>
              </a:ext>
            </a:extLst>
          </p:cNvPr>
          <p:cNvSpPr>
            <a:spLocks noGrp="1"/>
          </p:cNvSpPr>
          <p:nvPr>
            <p:ph type="body" idx="100"/>
          </p:nvPr>
        </p:nvSpPr>
        <p:spPr>
          <a:xfrm>
            <a:off x="548640" y="384048"/>
            <a:ext cx="7315200" cy="219456"/>
          </a:xfrm>
        </p:spPr>
        <p:txBody>
          <a:bodyPr wrap="square" lIns="0" tIns="0" rIns="0" bIns="0">
            <a:noAutofit/>
          </a:bodyPr>
          <a:lstStyle/>
          <a:p>
            <a:r>
              <a:rPr lang="es-419"/>
              <a:t>FECHAMENTO</a:t>
            </a:r>
          </a:p>
        </p:txBody>
      </p:sp>
      <p:sp>
        <p:nvSpPr>
          <p:cNvPr id="41" name="TITULO">
            <a:extLst>
              <a:ext uri="{FF2B5EF4-FFF2-40B4-BE49-F238E27FC236}">
                <a16:creationId xmlns:a16="http://schemas.microsoft.com/office/drawing/2014/main" id="{B2544A34-FE82-BE6D-9D58-ECA285126457}"/>
              </a:ext>
            </a:extLst>
          </p:cNvPr>
          <p:cNvSpPr>
            <a:spLocks noGrp="1"/>
          </p:cNvSpPr>
          <p:nvPr>
            <p:ph type="title" idx="101"/>
          </p:nvPr>
        </p:nvSpPr>
        <p:spPr>
          <a:xfrm>
            <a:off x="548792" y="658368"/>
            <a:ext cx="11094415" cy="502920"/>
          </a:xfrm>
        </p:spPr>
        <p:txBody>
          <a:bodyPr wrap="square" lIns="0" tIns="0" rIns="0" bIns="0">
            <a:noAutofit/>
          </a:bodyPr>
          <a:lstStyle/>
          <a:p>
            <a:r>
              <a:rPr lang="es-419"/>
              <a:t>Principais mensagens</a:t>
            </a:r>
          </a:p>
        </p:txBody>
      </p:sp>
      <p:sp>
        <p:nvSpPr>
          <p:cNvPr id="42" name="CORPO">
            <a:extLst>
              <a:ext uri="{FF2B5EF4-FFF2-40B4-BE49-F238E27FC236}">
                <a16:creationId xmlns:a16="http://schemas.microsoft.com/office/drawing/2014/main" id="{F1C535CB-4C0C-E058-2789-93432C8D1298}"/>
              </a:ext>
            </a:extLst>
          </p:cNvPr>
          <p:cNvSpPr>
            <a:spLocks noGrp="1"/>
          </p:cNvSpPr>
          <p:nvPr>
            <p:ph type="body" idx="102"/>
          </p:nvPr>
        </p:nvSpPr>
        <p:spPr>
          <a:xfrm>
            <a:off x="548640" y="1243584"/>
            <a:ext cx="11094415" cy="530352"/>
          </a:xfrm>
        </p:spPr>
        <p:txBody>
          <a:bodyPr wrap="square" lIns="0" tIns="0" rIns="0" bIns="0">
            <a:noAutofit/>
          </a:bodyPr>
          <a:lstStyle/>
          <a:p>
            <a:r>
              <a:rPr lang="pt-BR"/>
              <a:t>Três mensagens que orientam a decisão</a:t>
            </a:r>
          </a:p>
        </p:txBody>
      </p:sp>
      <p:sp>
        <p:nvSpPr>
          <p:cNvPr id="3" name="NUM_PAGINA">
            <a:extLst>
              <a:ext uri="{FF2B5EF4-FFF2-40B4-BE49-F238E27FC236}">
                <a16:creationId xmlns:a16="http://schemas.microsoft.com/office/drawing/2014/main" id="{B9C749EE-F3CF-BF0D-0596-D339C3E53E29}"/>
              </a:ext>
            </a:extLst>
          </p:cNvPr>
          <p:cNvSpPr>
            <a:spLocks noGrp="1"/>
          </p:cNvSpPr>
          <p:nvPr>
            <p:ph type="sldNum" idx="4294967295"/>
          </p:nvPr>
        </p:nvSpPr>
        <p:spPr>
          <a:xfrm>
            <a:off x="11064875" y="6607175"/>
            <a:ext cx="574675" cy="146050"/>
          </a:xfrm>
        </p:spPr>
        <p:txBody>
          <a:bodyPr wrap="square" lIns="0" tIns="0" rIns="0" bIns="0" anchor="ctr">
            <a:noAutofit/>
          </a:bodyPr>
          <a:lstStyle>
            <a:lvl1pPr algn="r">
              <a:buNone/>
              <a:defRPr sz="900" b="0">
                <a:solidFill>
                  <a:srgbClr val="0D4F34"/>
                </a:solidFill>
              </a:defRPr>
            </a:lvl1pPr>
          </a:lstStyle>
          <a:p>
            <a:r>
              <a:rPr lang="es-419"/>
              <a:t>32</a:t>
            </a:r>
          </a:p>
        </p:txBody>
      </p:sp>
      <p:sp>
        <p:nvSpPr>
          <p:cNvPr id="2"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noFill/>
        </p:spPr>
        <p:txBody>
          <a:bodyPr wrap="square" lIns="0" tIns="0" rIns="0" bIns="0" anchor="ctr">
            <a:noAutofit/>
          </a:bodyPr>
          <a:lstStyle/>
          <a:p>
            <a:r>
              <a:rPr lang="pt-BR"/>
              <a:t>[CLIENTE] · [PROJETO] · [MÊS/ANO] · Retail Media FC · Confidencial</a:t>
            </a:r>
          </a:p>
        </p:txBody>
      </p:sp>
      <p:sp>
        <p:nvSpPr>
          <p:cNvPr id="10" name="RC_BOX_0">
            <a:extLst>
              <a:ext uri="{FF2B5EF4-FFF2-40B4-BE49-F238E27FC236}">
                <a16:creationId xmlns:a16="http://schemas.microsoft.com/office/drawing/2014/main" id="{08106792-8516-C386-301F-6F31325EB3B4}"/>
              </a:ext>
            </a:extLst>
          </p:cNvPr>
          <p:cNvSpPr>
            <a:spLocks noGrp="1"/>
          </p:cNvSpPr>
          <p:nvPr/>
        </p:nvSpPr>
        <p:spPr>
          <a:xfrm>
            <a:off x="549275" y="1868859"/>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11" name="RC_NUM_0">
            <a:extLst>
              <a:ext uri="{FF2B5EF4-FFF2-40B4-BE49-F238E27FC236}">
                <a16:creationId xmlns:a16="http://schemas.microsoft.com/office/drawing/2014/main" id="{C098F7E4-6317-ABF9-4779-389461A9FCD0}"/>
              </a:ext>
            </a:extLst>
          </p:cNvPr>
          <p:cNvSpPr>
            <a:spLocks noGrp="1"/>
          </p:cNvSpPr>
          <p:nvPr/>
        </p:nvSpPr>
        <p:spPr>
          <a:xfrm>
            <a:off x="1026794" y="2161467"/>
            <a:ext cx="914400" cy="68580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400" b="1">
                <a:solidFill>
                  <a:srgbClr val="031A10"/>
                </a:solidFill>
                <a:latin typeface="Bricolage Grotesque"/>
                <a:ea typeface="Bricolage Grotesque"/>
                <a:cs typeface="Bricolage Grotesque"/>
              </a:rPr>
              <a:t>01</a:t>
            </a:r>
          </a:p>
        </p:txBody>
      </p:sp>
      <p:sp>
        <p:nvSpPr>
          <p:cNvPr id="12" name="RC_TXT_0">
            <a:extLst>
              <a:ext uri="{FF2B5EF4-FFF2-40B4-BE49-F238E27FC236}">
                <a16:creationId xmlns:a16="http://schemas.microsoft.com/office/drawing/2014/main" id="{74524AD5-C035-3038-D0CF-04C152DFD1A7}"/>
              </a:ext>
            </a:extLst>
          </p:cNvPr>
          <p:cNvSpPr>
            <a:spLocks noGrp="1"/>
          </p:cNvSpPr>
          <p:nvPr/>
        </p:nvSpPr>
        <p:spPr>
          <a:xfrm>
            <a:off x="1966595" y="2106603"/>
            <a:ext cx="9354312" cy="804672"/>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600"/>
              </a:spcAft>
              <a:buNone/>
            </a:pPr>
            <a:r>
              <a:rPr sz="2000" b="1">
                <a:solidFill>
                  <a:srgbClr val="031A10"/>
                </a:solidFill>
                <a:latin typeface="Newsreader"/>
                <a:ea typeface="Newsreader"/>
                <a:cs typeface="Newsreader"/>
              </a:rPr>
              <a:t>Preço é decisão, não cálculo</a:t>
            </a:r>
          </a:p>
          <a:p>
            <a:pPr marL="0" indent="0">
              <a:spcBef>
                <a:spcPts val="0"/>
              </a:spcBef>
              <a:spcAft>
                <a:spcPts val="600"/>
              </a:spcAft>
              <a:buNone/>
            </a:pPr>
            <a:r>
              <a:rPr sz="1600">
                <a:solidFill>
                  <a:srgbClr val="031A10"/>
                </a:solidFill>
                <a:latin typeface="Newsreader"/>
                <a:ea typeface="Newsreader"/>
                <a:cs typeface="Newsreader"/>
              </a:rPr>
              <a:t>Enquanto não houver dono e alçada, a planilha só documenta o improviso.</a:t>
            </a:r>
          </a:p>
        </p:txBody>
      </p:sp>
      <p:sp>
        <p:nvSpPr>
          <p:cNvPr id="13" name="RC_BOX_1">
            <a:extLst>
              <a:ext uri="{FF2B5EF4-FFF2-40B4-BE49-F238E27FC236}">
                <a16:creationId xmlns:a16="http://schemas.microsoft.com/office/drawing/2014/main" id="{5DB7BB9F-CEAC-91F9-FA4F-3E47B986B56F}"/>
              </a:ext>
            </a:extLst>
          </p:cNvPr>
          <p:cNvSpPr>
            <a:spLocks noGrp="1"/>
          </p:cNvSpPr>
          <p:nvPr/>
        </p:nvSpPr>
        <p:spPr>
          <a:xfrm>
            <a:off x="549275" y="3240459"/>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14" name="RC_NUM_1">
            <a:extLst>
              <a:ext uri="{FF2B5EF4-FFF2-40B4-BE49-F238E27FC236}">
                <a16:creationId xmlns:a16="http://schemas.microsoft.com/office/drawing/2014/main" id="{D3F9510C-AADF-EC7E-88A3-2830D76CABA2}"/>
              </a:ext>
            </a:extLst>
          </p:cNvPr>
          <p:cNvSpPr>
            <a:spLocks noGrp="1"/>
          </p:cNvSpPr>
          <p:nvPr/>
        </p:nvSpPr>
        <p:spPr>
          <a:xfrm>
            <a:off x="1026794" y="3533067"/>
            <a:ext cx="914400" cy="68580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400" b="1">
                <a:solidFill>
                  <a:srgbClr val="031A10"/>
                </a:solidFill>
                <a:latin typeface="Bricolage Grotesque"/>
                <a:ea typeface="Bricolage Grotesque"/>
                <a:cs typeface="Bricolage Grotesque"/>
              </a:rPr>
              <a:t>02</a:t>
            </a:r>
          </a:p>
        </p:txBody>
      </p:sp>
      <p:sp>
        <p:nvSpPr>
          <p:cNvPr id="15" name="RC_TXT_1">
            <a:extLst>
              <a:ext uri="{FF2B5EF4-FFF2-40B4-BE49-F238E27FC236}">
                <a16:creationId xmlns:a16="http://schemas.microsoft.com/office/drawing/2014/main" id="{29DF8479-7CC2-05E6-B5CC-6017CFAB62CD}"/>
              </a:ext>
            </a:extLst>
          </p:cNvPr>
          <p:cNvSpPr>
            <a:spLocks noGrp="1"/>
          </p:cNvSpPr>
          <p:nvPr/>
        </p:nvSpPr>
        <p:spPr>
          <a:xfrm>
            <a:off x="1966595" y="3478203"/>
            <a:ext cx="9354312" cy="804672"/>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600"/>
              </a:spcAft>
              <a:buNone/>
            </a:pPr>
            <a:r>
              <a:rPr sz="2000" b="1">
                <a:solidFill>
                  <a:srgbClr val="031A10"/>
                </a:solidFill>
                <a:latin typeface="Newsreader"/>
                <a:ea typeface="Newsreader"/>
                <a:cs typeface="Newsreader"/>
              </a:rPr>
              <a:t>Margem por canal antes de expansão</a:t>
            </a:r>
          </a:p>
          <a:p>
            <a:pPr marL="0" indent="0">
              <a:spcBef>
                <a:spcPts val="0"/>
              </a:spcBef>
              <a:spcAft>
                <a:spcPts val="600"/>
              </a:spcAft>
              <a:buNone/>
            </a:pPr>
            <a:r>
              <a:rPr sz="1600">
                <a:solidFill>
                  <a:srgbClr val="031A10"/>
                </a:solidFill>
                <a:latin typeface="Newsreader"/>
                <a:ea typeface="Newsreader"/>
                <a:cs typeface="Newsreader"/>
              </a:rPr>
              <a:t>Abrir ponto novo sobre mix ruim multiplica o problema em vez de diluí-lo.</a:t>
            </a:r>
          </a:p>
        </p:txBody>
      </p:sp>
      <p:sp>
        <p:nvSpPr>
          <p:cNvPr id="16" name="RC_BOX_2">
            <a:extLst>
              <a:ext uri="{FF2B5EF4-FFF2-40B4-BE49-F238E27FC236}">
                <a16:creationId xmlns:a16="http://schemas.microsoft.com/office/drawing/2014/main" id="{BBBDF758-67A2-2148-B157-64A52A1E44F7}"/>
              </a:ext>
            </a:extLst>
          </p:cNvPr>
          <p:cNvSpPr>
            <a:spLocks noGrp="1"/>
          </p:cNvSpPr>
          <p:nvPr/>
        </p:nvSpPr>
        <p:spPr>
          <a:xfrm>
            <a:off x="549275" y="4612059"/>
            <a:ext cx="11091672" cy="1243584"/>
          </a:xfrm>
          <a:prstGeom prst="rect">
            <a:avLst/>
          </a:prstGeom>
          <a:solidFill>
            <a:srgbClr val="F2FFF7"/>
          </a:solidFill>
        </p:spPr>
        <p:txBody>
          <a:bodyPr wrap="square" lIns="90000" tIns="90000" rIns="90000" bIns="90000">
            <a:noAutofit/>
          </a:bodyPr>
          <a:lstStyle/>
          <a:p>
            <a:pPr marL="0" indent="0">
              <a:buNone/>
            </a:pPr>
            <a:endParaRPr/>
          </a:p>
        </p:txBody>
      </p:sp>
      <p:sp>
        <p:nvSpPr>
          <p:cNvPr id="17" name="RC_NUM_2">
            <a:extLst>
              <a:ext uri="{FF2B5EF4-FFF2-40B4-BE49-F238E27FC236}">
                <a16:creationId xmlns:a16="http://schemas.microsoft.com/office/drawing/2014/main" id="{C0BFBE07-1C3F-B3F9-F9A1-4EA1ECB2B022}"/>
              </a:ext>
            </a:extLst>
          </p:cNvPr>
          <p:cNvSpPr>
            <a:spLocks noGrp="1"/>
          </p:cNvSpPr>
          <p:nvPr/>
        </p:nvSpPr>
        <p:spPr>
          <a:xfrm>
            <a:off x="1026794" y="4904667"/>
            <a:ext cx="914400" cy="685800"/>
          </a:xfrm>
          <a:prstGeom prst="rect">
            <a:avLst/>
          </a:prstGeom>
          <a:noFill/>
        </p:spPr>
        <p:txBody>
          <a:bodyPr wrap="square" lIns="0" tIns="0" rIns="0" bIns="0" anchor="t">
            <a:noAutofit/>
          </a:bodyPr>
          <a:lstStyle/>
          <a:p>
            <a:pPr marL="0" indent="0" algn="l">
              <a:lnSpc>
                <a:spcPct val="90000"/>
              </a:lnSpc>
              <a:spcBef>
                <a:spcPts val="0"/>
              </a:spcBef>
              <a:spcAft>
                <a:spcPts val="0"/>
              </a:spcAft>
              <a:buNone/>
            </a:pPr>
            <a:r>
              <a:rPr sz="3400" b="1">
                <a:solidFill>
                  <a:srgbClr val="031A10"/>
                </a:solidFill>
                <a:latin typeface="Bricolage Grotesque"/>
                <a:ea typeface="Bricolage Grotesque"/>
                <a:cs typeface="Bricolage Grotesque"/>
              </a:rPr>
              <a:t>03</a:t>
            </a:r>
          </a:p>
        </p:txBody>
      </p:sp>
      <p:sp>
        <p:nvSpPr>
          <p:cNvPr id="18" name="RC_TXT_2">
            <a:extLst>
              <a:ext uri="{FF2B5EF4-FFF2-40B4-BE49-F238E27FC236}">
                <a16:creationId xmlns:a16="http://schemas.microsoft.com/office/drawing/2014/main" id="{F2F49A1C-5F62-44ED-5A6C-D14517EFCEE5}"/>
              </a:ext>
            </a:extLst>
          </p:cNvPr>
          <p:cNvSpPr>
            <a:spLocks noGrp="1"/>
          </p:cNvSpPr>
          <p:nvPr/>
        </p:nvSpPr>
        <p:spPr>
          <a:xfrm>
            <a:off x="1966595" y="4849803"/>
            <a:ext cx="9354312" cy="804672"/>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600"/>
              </a:spcAft>
              <a:buNone/>
            </a:pPr>
            <a:r>
              <a:rPr sz="2000" b="1">
                <a:solidFill>
                  <a:srgbClr val="031A10"/>
                </a:solidFill>
                <a:latin typeface="Newsreader"/>
                <a:ea typeface="Newsreader"/>
                <a:cs typeface="Newsreader"/>
              </a:rPr>
              <a:t>O aprendizado em uma frase</a:t>
            </a:r>
          </a:p>
          <a:p>
            <a:pPr marL="0" indent="0">
              <a:spcBef>
                <a:spcPts val="0"/>
              </a:spcBef>
              <a:spcAft>
                <a:spcPts val="600"/>
              </a:spcAft>
              <a:buNone/>
            </a:pPr>
            <a:r>
              <a:rPr sz="1600">
                <a:solidFill>
                  <a:srgbClr val="031A10"/>
                </a:solidFill>
                <a:latin typeface="Newsreader"/>
                <a:ea typeface="Newsreader"/>
                <a:cs typeface="Newsreader"/>
              </a:rPr>
              <a:t>Por que ele muda a forma de trabalhar da cliente a partir de amanhã.</a:t>
            </a:r>
          </a:p>
        </p:txBody>
      </p:sp>
    </p:spTree>
    <p:extLst>
      <p:ext uri="{BB962C8B-B14F-4D97-AF65-F5344CB8AC3E}">
        <p14:creationId xmlns:p14="http://schemas.microsoft.com/office/powerpoint/2010/main" val="3250565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P_CARD_0">
            <a:extLst>
              <a:ext uri="{FF2B5EF4-FFF2-40B4-BE49-F238E27FC236}">
                <a16:creationId xmlns:a16="http://schemas.microsoft.com/office/drawing/2014/main" id="{E02A9BF8-2850-4313-9A90-BA93BB826702}"/>
              </a:ext>
            </a:extLst>
          </p:cNvPr>
          <p:cNvSpPr>
            <a:spLocks noGrp="1"/>
          </p:cNvSpPr>
          <p:nvPr/>
        </p:nvSpPr>
        <p:spPr>
          <a:xfrm>
            <a:off x="550621" y="2048256"/>
            <a:ext cx="3514039" cy="3017520"/>
          </a:xfrm>
          <a:prstGeom prst="rect">
            <a:avLst/>
          </a:prstGeom>
          <a:solidFill>
            <a:srgbClr val="F2FFF7"/>
          </a:solidFill>
        </p:spPr>
        <p:txBody>
          <a:bodyPr wrap="square" lIns="90000" tIns="90000" rIns="90000" bIns="90000">
            <a:noAutofit/>
          </a:bodyPr>
          <a:lstStyle/>
          <a:p>
            <a:pPr marL="0" indent="0">
              <a:buNone/>
            </a:pPr>
            <a:endParaRPr/>
          </a:p>
        </p:txBody>
      </p:sp>
      <p:sp>
        <p:nvSpPr>
          <p:cNvPr id="29" name="PP_CARD_1">
            <a:extLst>
              <a:ext uri="{FF2B5EF4-FFF2-40B4-BE49-F238E27FC236}">
                <a16:creationId xmlns:a16="http://schemas.microsoft.com/office/drawing/2014/main" id="{E0B228E4-9775-41FB-896B-021491E75CA0}"/>
              </a:ext>
            </a:extLst>
          </p:cNvPr>
          <p:cNvSpPr>
            <a:spLocks noGrp="1"/>
          </p:cNvSpPr>
          <p:nvPr/>
        </p:nvSpPr>
        <p:spPr>
          <a:xfrm>
            <a:off x="4338980" y="2048256"/>
            <a:ext cx="3514039" cy="3017520"/>
          </a:xfrm>
          <a:prstGeom prst="rect">
            <a:avLst/>
          </a:prstGeom>
          <a:solidFill>
            <a:srgbClr val="F2FFF7"/>
          </a:solidFill>
        </p:spPr>
        <p:txBody>
          <a:bodyPr wrap="square" lIns="90000" tIns="90000" rIns="90000" bIns="90000">
            <a:noAutofit/>
          </a:bodyPr>
          <a:lstStyle/>
          <a:p>
            <a:pPr marL="0" indent="0">
              <a:buNone/>
            </a:pPr>
            <a:endParaRPr/>
          </a:p>
        </p:txBody>
      </p:sp>
      <p:sp>
        <p:nvSpPr>
          <p:cNvPr id="32" name="PP_CARD_2">
            <a:extLst>
              <a:ext uri="{FF2B5EF4-FFF2-40B4-BE49-F238E27FC236}">
                <a16:creationId xmlns:a16="http://schemas.microsoft.com/office/drawing/2014/main" id="{1877DC0F-69C7-4793-B194-5E2CF9F59A75}"/>
              </a:ext>
            </a:extLst>
          </p:cNvPr>
          <p:cNvSpPr>
            <a:spLocks noGrp="1"/>
          </p:cNvSpPr>
          <p:nvPr/>
        </p:nvSpPr>
        <p:spPr>
          <a:xfrm>
            <a:off x="8145627" y="2048256"/>
            <a:ext cx="3514039" cy="3017520"/>
          </a:xfrm>
          <a:prstGeom prst="rect">
            <a:avLst/>
          </a:prstGeom>
          <a:solidFill>
            <a:srgbClr val="F2FFF7"/>
          </a:solidFill>
        </p:spPr>
        <p:txBody>
          <a:bodyPr wrap="square" lIns="90000" tIns="90000" rIns="90000" bIns="90000">
            <a:noAutofit/>
          </a:bodyPr>
          <a:lstStyle/>
          <a:p>
            <a:pPr marL="0" indent="0">
              <a:buNone/>
            </a:pPr>
            <a:endParaRPr/>
          </a:p>
        </p:txBody>
      </p:sp>
      <p:sp>
        <p:nvSpPr>
          <p:cNvPr id="35" name="PP_PRAZO">
            <a:extLst>
              <a:ext uri="{FF2B5EF4-FFF2-40B4-BE49-F238E27FC236}">
                <a16:creationId xmlns:a16="http://schemas.microsoft.com/office/drawing/2014/main" id="{A5DF11ED-FFB3-4240-90FE-F144D368D3E4}"/>
              </a:ext>
            </a:extLst>
          </p:cNvPr>
          <p:cNvSpPr>
            <a:spLocks noGrp="1"/>
          </p:cNvSpPr>
          <p:nvPr/>
        </p:nvSpPr>
        <p:spPr>
          <a:xfrm>
            <a:off x="567994" y="5391912"/>
            <a:ext cx="11091672" cy="658368"/>
          </a:xfrm>
          <a:prstGeom prst="rect">
            <a:avLst/>
          </a:prstGeom>
          <a:solidFill>
            <a:srgbClr val="167B52"/>
          </a:solidFill>
        </p:spPr>
        <p:txBody>
          <a:bodyPr wrap="square" lIns="90000" tIns="90000" rIns="90000" bIns="90000">
            <a:noAutofit/>
          </a:bodyPr>
          <a:lstStyle/>
          <a:p>
            <a:pPr marL="0" indent="0">
              <a:buNone/>
            </a:pPr>
            <a:endParaRPr/>
          </a:p>
        </p:txBody>
      </p:sp>
      <p:sp>
        <p:nvSpPr>
          <p:cNvPr id="36" name="PP_PRAZO_TXT">
            <a:extLst>
              <a:ext uri="{FF2B5EF4-FFF2-40B4-BE49-F238E27FC236}">
                <a16:creationId xmlns:a16="http://schemas.microsoft.com/office/drawing/2014/main" id="{CE69D576-9ED4-4848-B35A-C0B897546F5A}"/>
              </a:ext>
            </a:extLst>
          </p:cNvPr>
          <p:cNvSpPr>
            <a:spLocks noGrp="1"/>
          </p:cNvSpPr>
          <p:nvPr/>
        </p:nvSpPr>
        <p:spPr>
          <a:xfrm>
            <a:off x="843229" y="5574792"/>
            <a:ext cx="10506456" cy="329184"/>
          </a:xfrm>
          <a:prstGeom prst="rect">
            <a:avLst/>
          </a:prstGeom>
        </p:spPr>
        <p:txBody>
          <a:bodyPr wrap="square" lIns="0" tIns="0" rIns="0" bIns="0" anchor="t">
            <a:noAutofit/>
          </a:bodyPr>
          <a:lstStyle>
            <a:lvl1pPr marL="342900" indent="-342900" algn="l">
              <a:buChar char="•"/>
              <a:defRPr sz="3200">
                <a:solidFill>
                  <a:srgbClr val="F2FFF7"/>
                </a:solidFill>
                <a:latin typeface="+mn-lt"/>
                <a:ea typeface="+mn-lt"/>
                <a:cs typeface="+mn-lt"/>
              </a:defRPr>
            </a:lvl1pPr>
            <a:lvl2pPr marL="742950" indent="-285750" algn="l">
              <a:buChar char="–"/>
              <a:defRPr sz="2800">
                <a:solidFill>
                  <a:srgbClr val="F2FFF7"/>
                </a:solidFill>
                <a:latin typeface="+mn-lt"/>
                <a:ea typeface="+mn-lt"/>
                <a:cs typeface="+mn-lt"/>
              </a:defRPr>
            </a:lvl2pPr>
            <a:lvl3pPr marL="1143000" indent="-228600" algn="l">
              <a:buChar char="•"/>
              <a:defRPr sz="2400">
                <a:solidFill>
                  <a:srgbClr val="F2FFF7"/>
                </a:solidFill>
                <a:latin typeface="+mn-lt"/>
                <a:ea typeface="+mn-lt"/>
                <a:cs typeface="+mn-lt"/>
              </a:defRPr>
            </a:lvl3pPr>
            <a:lvl4pPr marL="1600200" indent="-228600" algn="l">
              <a:buChar char="–"/>
              <a:defRPr sz="2000">
                <a:solidFill>
                  <a:srgbClr val="F2FFF7"/>
                </a:solidFill>
                <a:latin typeface="+mn-lt"/>
                <a:ea typeface="+mn-lt"/>
                <a:cs typeface="+mn-lt"/>
              </a:defRPr>
            </a:lvl4pPr>
            <a:lvl5pPr marL="2057400" indent="-228600" algn="l">
              <a:buChar char="»"/>
              <a:defRPr sz="2000">
                <a:solidFill>
                  <a:srgbClr val="F2FFF7"/>
                </a:solidFill>
                <a:latin typeface="+mn-lt"/>
                <a:ea typeface="+mn-lt"/>
                <a:cs typeface="+mn-lt"/>
              </a:defRPr>
            </a:lvl5pPr>
            <a:lvl6pPr marL="2514600" indent="-228600" algn="l">
              <a:buChar char="•"/>
              <a:defRPr sz="2000">
                <a:solidFill>
                  <a:srgbClr val="F2FFF7"/>
                </a:solidFill>
                <a:latin typeface="+mn-lt"/>
                <a:ea typeface="+mn-lt"/>
                <a:cs typeface="+mn-lt"/>
              </a:defRPr>
            </a:lvl6pPr>
            <a:lvl7pPr marL="2971800" indent="-228600" algn="l">
              <a:buChar char="•"/>
              <a:defRPr sz="2000">
                <a:solidFill>
                  <a:srgbClr val="F2FFF7"/>
                </a:solidFill>
                <a:latin typeface="+mn-lt"/>
                <a:ea typeface="+mn-lt"/>
                <a:cs typeface="+mn-lt"/>
              </a:defRPr>
            </a:lvl7pPr>
            <a:lvl8pPr marL="3429000" indent="-228600" algn="l">
              <a:buChar char="•"/>
              <a:defRPr sz="2000">
                <a:solidFill>
                  <a:srgbClr val="F2FFF7"/>
                </a:solidFill>
                <a:latin typeface="+mn-lt"/>
                <a:ea typeface="+mn-lt"/>
                <a:cs typeface="+mn-lt"/>
              </a:defRPr>
            </a:lvl8pPr>
            <a:lvl9pPr marL="3886200" indent="-228600" algn="l">
              <a:buChar char="•"/>
              <a:defRPr sz="2000">
                <a:solidFill>
                  <a:srgbClr val="F2FFF7"/>
                </a:solidFill>
                <a:latin typeface="+mn-lt"/>
                <a:ea typeface="+mn-lt"/>
                <a:cs typeface="+mn-lt"/>
              </a:defRPr>
            </a:lvl9pPr>
          </a:lstStyle>
          <a:p>
            <a:pPr marL="0" indent="0">
              <a:spcBef>
                <a:spcPts val="0"/>
              </a:spcBef>
              <a:buNone/>
            </a:pPr>
            <a:r>
              <a:rPr sz="1500" b="1">
                <a:solidFill>
                  <a:srgbClr val="F2FFF7"/>
                </a:solidFill>
                <a:latin typeface="Source Sans 3"/>
                <a:ea typeface="Source Sans 3"/>
                <a:cs typeface="Source Sans 3"/>
              </a:rPr>
              <a:t>Entrega acordada · [DATA] · no repositório do projeto</a:t>
            </a:r>
          </a:p>
        </p:txBody>
      </p:sp>
      <p:sp>
        <p:nvSpPr>
          <p:cNvPr id="40" name="KICKER">
            <a:extLst>
              <a:ext uri="{FF2B5EF4-FFF2-40B4-BE49-F238E27FC236}">
                <a16:creationId xmlns:a16="http://schemas.microsoft.com/office/drawing/2014/main" id="{3C6CD7F3-5F19-4FB5-9EF4-15BB2717F9C9}"/>
              </a:ext>
            </a:extLst>
          </p:cNvPr>
          <p:cNvSpPr>
            <a:spLocks noGrp="1"/>
          </p:cNvSpPr>
          <p:nvPr>
            <p:ph type="body" idx="100"/>
          </p:nvPr>
        </p:nvSpPr>
        <p:spPr>
          <a:xfrm>
            <a:off x="548640" y="384048"/>
            <a:ext cx="7315200" cy="219456"/>
          </a:xfrm>
        </p:spPr>
        <p:txBody>
          <a:bodyPr wrap="square" lIns="0" tIns="0" rIns="0" bIns="0">
            <a:noAutofit/>
          </a:bodyPr>
          <a:lstStyle/>
          <a:p>
            <a:r>
              <a:rPr lang="es-419"/>
              <a:t>FECHAMENTO</a:t>
            </a:r>
          </a:p>
        </p:txBody>
      </p:sp>
      <p:sp>
        <p:nvSpPr>
          <p:cNvPr id="41" name="TITULO">
            <a:extLst>
              <a:ext uri="{FF2B5EF4-FFF2-40B4-BE49-F238E27FC236}">
                <a16:creationId xmlns:a16="http://schemas.microsoft.com/office/drawing/2014/main" id="{5B9E4F48-D2F3-4304-BC07-45BD3EC93C39}"/>
              </a:ext>
            </a:extLst>
          </p:cNvPr>
          <p:cNvSpPr>
            <a:spLocks noGrp="1"/>
          </p:cNvSpPr>
          <p:nvPr>
            <p:ph type="title" idx="101"/>
          </p:nvPr>
        </p:nvSpPr>
        <p:spPr>
          <a:xfrm>
            <a:off x="548792" y="658368"/>
            <a:ext cx="11094415" cy="502920"/>
          </a:xfrm>
        </p:spPr>
        <p:txBody>
          <a:bodyPr wrap="square" lIns="0" tIns="0" rIns="0" bIns="0">
            <a:noAutofit/>
          </a:bodyPr>
          <a:lstStyle/>
          <a:p>
            <a:r>
              <a:rPr lang="es-419"/>
              <a:t>Próximos passos</a:t>
            </a:r>
          </a:p>
        </p:txBody>
      </p:sp>
      <p:sp>
        <p:nvSpPr>
          <p:cNvPr id="42" name="CORPO">
            <a:extLst>
              <a:ext uri="{FF2B5EF4-FFF2-40B4-BE49-F238E27FC236}">
                <a16:creationId xmlns:a16="http://schemas.microsoft.com/office/drawing/2014/main" id="{77F1B72E-AE22-4B82-AD9A-8457C061D1BE}"/>
              </a:ext>
            </a:extLst>
          </p:cNvPr>
          <p:cNvSpPr>
            <a:spLocks noGrp="1"/>
          </p:cNvSpPr>
          <p:nvPr>
            <p:ph type="body" idx="102"/>
          </p:nvPr>
        </p:nvSpPr>
        <p:spPr>
          <a:xfrm>
            <a:off x="548640" y="1243584"/>
            <a:ext cx="11094415" cy="530352"/>
          </a:xfrm>
        </p:spPr>
        <p:txBody>
          <a:bodyPr wrap="square" lIns="0" tIns="0" rIns="0" bIns="0">
            <a:noAutofit/>
          </a:bodyPr>
          <a:lstStyle/>
          <a:p>
            <a:r>
              <a:rPr lang="pt-BR" dirty="0"/>
              <a:t>O que precisa estar pronto antes da próxima etapa</a:t>
            </a:r>
          </a:p>
        </p:txBody>
      </p:sp>
      <p:sp>
        <p:nvSpPr>
          <p:cNvPr id="3" name="NUM_PAGINA">
            <a:extLst>
              <a:ext uri="{FF2B5EF4-FFF2-40B4-BE49-F238E27FC236}">
                <a16:creationId xmlns:a16="http://schemas.microsoft.com/office/drawing/2014/main" id="{A59620B2-B199-7C0C-ECF8-01DF9CC210E7}"/>
              </a:ext>
            </a:extLst>
          </p:cNvPr>
          <p:cNvSpPr>
            <a:spLocks noGrp="1"/>
          </p:cNvSpPr>
          <p:nvPr>
            <p:ph type="sldNum" idx="4294967295"/>
          </p:nvPr>
        </p:nvSpPr>
        <p:spPr>
          <a:xfrm>
            <a:off x="11064875" y="6607175"/>
            <a:ext cx="574675" cy="146050"/>
          </a:xfrm>
        </p:spPr>
        <p:txBody>
          <a:bodyPr wrap="square" lIns="0" tIns="0" rIns="0" bIns="0" anchor="ctr">
            <a:noAutofit/>
          </a:bodyPr>
          <a:lstStyle>
            <a:lvl1pPr algn="r">
              <a:buNone/>
              <a:defRPr sz="900" b="0">
                <a:solidFill>
                  <a:srgbClr val="0D4F34"/>
                </a:solidFill>
              </a:defRPr>
            </a:lvl1pPr>
          </a:lstStyle>
          <a:p>
            <a:r>
              <a:rPr lang="es-419"/>
              <a:t>33</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noFill/>
        </p:spPr>
        <p:txBody>
          <a:bodyPr wrap="square" lIns="0" tIns="0" rIns="0" bIns="0" anchor="ctr">
            <a:noAutofit/>
          </a:bodyPr>
          <a:lstStyle/>
          <a:p>
            <a:r>
              <a:rPr lang="pt-BR"/>
              <a:t>[CLIENTE] · [PROJETO] · [MÊS/ANO] · Retail Media FC · Confidencial</a:t>
            </a:r>
          </a:p>
        </p:txBody>
      </p:sp>
      <p:sp>
        <p:nvSpPr>
          <p:cNvPr id="27" name="PP_ROT_0">
            <a:extLst>
              <a:ext uri="{FF2B5EF4-FFF2-40B4-BE49-F238E27FC236}">
                <a16:creationId xmlns:a16="http://schemas.microsoft.com/office/drawing/2014/main" id="{D538ECBB-D309-43FB-86FB-A934135A3777}"/>
              </a:ext>
            </a:extLst>
          </p:cNvPr>
          <p:cNvSpPr>
            <a:spLocks noGrp="1"/>
          </p:cNvSpPr>
          <p:nvPr/>
        </p:nvSpPr>
        <p:spPr>
          <a:xfrm>
            <a:off x="843229" y="2286000"/>
            <a:ext cx="2928823"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AÇÃO</a:t>
            </a:r>
          </a:p>
        </p:txBody>
      </p:sp>
      <p:sp>
        <p:nvSpPr>
          <p:cNvPr id="28" name="PP_TXT_0">
            <a:extLst>
              <a:ext uri="{FF2B5EF4-FFF2-40B4-BE49-F238E27FC236}">
                <a16:creationId xmlns:a16="http://schemas.microsoft.com/office/drawing/2014/main" id="{8514745C-2231-4B21-ADCF-2805B4C8A59B}"/>
              </a:ext>
            </a:extLst>
          </p:cNvPr>
          <p:cNvSpPr>
            <a:spLocks noGrp="1"/>
          </p:cNvSpPr>
          <p:nvPr/>
        </p:nvSpPr>
        <p:spPr>
          <a:xfrm>
            <a:off x="843229" y="2706624"/>
            <a:ext cx="2928823" cy="214884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800"/>
              </a:spcAft>
              <a:buNone/>
            </a:pPr>
            <a:r>
              <a:rPr sz="2000" b="1">
                <a:solidFill>
                  <a:srgbClr val="031A10"/>
                </a:solidFill>
                <a:latin typeface="Newsreader"/>
                <a:ea typeface="Newsreader"/>
                <a:cs typeface="Newsreader"/>
              </a:rPr>
              <a:t>Diagnóstico de preço</a:t>
            </a:r>
          </a:p>
          <a:p>
            <a:pPr marL="0" indent="0">
              <a:spcBef>
                <a:spcPts val="0"/>
              </a:spcBef>
              <a:spcAft>
                <a:spcPts val="600"/>
              </a:spcAft>
              <a:buNone/>
            </a:pPr>
            <a:r>
              <a:rPr sz="1600">
                <a:solidFill>
                  <a:srgbClr val="031A10"/>
                </a:solidFill>
                <a:latin typeface="Newsreader"/>
                <a:ea typeface="Newsreader"/>
                <a:cs typeface="Newsreader"/>
              </a:rPr>
              <a:t>Aplicar o roteiro das cinco etapas na sua própria empresa e trazer o mapa do problema.</a:t>
            </a:r>
          </a:p>
        </p:txBody>
      </p:sp>
      <p:sp>
        <p:nvSpPr>
          <p:cNvPr id="30" name="PP_ROT_1">
            <a:extLst>
              <a:ext uri="{FF2B5EF4-FFF2-40B4-BE49-F238E27FC236}">
                <a16:creationId xmlns:a16="http://schemas.microsoft.com/office/drawing/2014/main" id="{45DF6F09-C6BA-4520-AACD-28FCA977E1FE}"/>
              </a:ext>
            </a:extLst>
          </p:cNvPr>
          <p:cNvSpPr>
            <a:spLocks noGrp="1"/>
          </p:cNvSpPr>
          <p:nvPr/>
        </p:nvSpPr>
        <p:spPr>
          <a:xfrm>
            <a:off x="4631588" y="2286000"/>
            <a:ext cx="2928823"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MATERIAL</a:t>
            </a:r>
          </a:p>
        </p:txBody>
      </p:sp>
      <p:sp>
        <p:nvSpPr>
          <p:cNvPr id="31" name="PP_TXT_1">
            <a:extLst>
              <a:ext uri="{FF2B5EF4-FFF2-40B4-BE49-F238E27FC236}">
                <a16:creationId xmlns:a16="http://schemas.microsoft.com/office/drawing/2014/main" id="{2011556D-575D-4D71-ADE8-8F8EF29A4E51}"/>
              </a:ext>
            </a:extLst>
          </p:cNvPr>
          <p:cNvSpPr>
            <a:spLocks noGrp="1"/>
          </p:cNvSpPr>
          <p:nvPr/>
        </p:nvSpPr>
        <p:spPr>
          <a:xfrm>
            <a:off x="4631588" y="2706624"/>
            <a:ext cx="2928823" cy="214884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800"/>
              </a:spcAft>
              <a:buNone/>
            </a:pPr>
            <a:r>
              <a:rPr sz="2000" b="1">
                <a:solidFill>
                  <a:srgbClr val="031A10"/>
                </a:solidFill>
                <a:latin typeface="Newsreader"/>
                <a:ea typeface="Newsreader"/>
                <a:cs typeface="Newsreader"/>
              </a:rPr>
              <a:t>Fontes e materiais de apoio</a:t>
            </a:r>
          </a:p>
          <a:p>
            <a:pPr marL="0" indent="0">
              <a:spcBef>
                <a:spcPts val="0"/>
              </a:spcBef>
              <a:spcAft>
                <a:spcPts val="600"/>
              </a:spcAft>
              <a:buNone/>
            </a:pPr>
            <a:r>
              <a:rPr sz="1600">
                <a:solidFill>
                  <a:srgbClr val="031A10"/>
                </a:solidFill>
                <a:latin typeface="Newsreader"/>
                <a:ea typeface="Newsreader"/>
                <a:cs typeface="Newsreader"/>
              </a:rPr>
              <a:t>Revisar antes da próxima conversa e registrar dúvidas ou evidências novas.</a:t>
            </a:r>
          </a:p>
        </p:txBody>
      </p:sp>
      <p:sp>
        <p:nvSpPr>
          <p:cNvPr id="33" name="PP_ROT_2">
            <a:extLst>
              <a:ext uri="{FF2B5EF4-FFF2-40B4-BE49-F238E27FC236}">
                <a16:creationId xmlns:a16="http://schemas.microsoft.com/office/drawing/2014/main" id="{BCA3529D-ABF2-4805-8345-D4E43655467F}"/>
              </a:ext>
            </a:extLst>
          </p:cNvPr>
          <p:cNvSpPr>
            <a:spLocks noGrp="1"/>
          </p:cNvSpPr>
          <p:nvPr/>
        </p:nvSpPr>
        <p:spPr>
          <a:xfrm>
            <a:off x="8419947" y="2286000"/>
            <a:ext cx="2928823" cy="292608"/>
          </a:xfrm>
          <a:prstGeom prst="rect">
            <a:avLst/>
          </a:prstGeom>
          <a:noFill/>
        </p:spPr>
        <p:txBody>
          <a:bodyPr wrap="square" lIns="0" tIns="0" rIns="0" bIns="0" anchor="t">
            <a:noAutofit/>
          </a:bodyPr>
          <a:lstStyle/>
          <a:p>
            <a:pPr marL="0" indent="0" algn="l">
              <a:lnSpc>
                <a:spcPct val="100000"/>
              </a:lnSpc>
              <a:spcBef>
                <a:spcPts val="0"/>
              </a:spcBef>
              <a:spcAft>
                <a:spcPts val="0"/>
              </a:spcAft>
              <a:buNone/>
            </a:pPr>
            <a:r>
              <a:rPr sz="1800" b="1">
                <a:solidFill>
                  <a:srgbClr val="031A10"/>
                </a:solidFill>
                <a:latin typeface="Source Sans 3"/>
                <a:ea typeface="Source Sans 3"/>
                <a:cs typeface="Source Sans 3"/>
              </a:rPr>
              <a:t>PRÓXIMA ETAPA</a:t>
            </a:r>
          </a:p>
        </p:txBody>
      </p:sp>
      <p:sp>
        <p:nvSpPr>
          <p:cNvPr id="34" name="PP_TXT_2">
            <a:extLst>
              <a:ext uri="{FF2B5EF4-FFF2-40B4-BE49-F238E27FC236}">
                <a16:creationId xmlns:a16="http://schemas.microsoft.com/office/drawing/2014/main" id="{40D5F9CF-4EF4-4EC4-9AAB-81DEDB7BDD43}"/>
              </a:ext>
            </a:extLst>
          </p:cNvPr>
          <p:cNvSpPr>
            <a:spLocks noGrp="1"/>
          </p:cNvSpPr>
          <p:nvPr/>
        </p:nvSpPr>
        <p:spPr>
          <a:xfrm>
            <a:off x="8419947" y="2706624"/>
            <a:ext cx="2928823" cy="2148840"/>
          </a:xfrm>
          <a:prstGeom prst="rect">
            <a:avLst/>
          </a:prstGeom>
        </p:spPr>
        <p:txBody>
          <a:bodyPr wrap="square" lIns="0" tIns="0" rIns="0" bIns="0" anchor="t">
            <a:noAutofit/>
          </a:bodyPr>
          <a:lstStyle>
            <a:lvl1pPr marL="342900" indent="-342900" algn="l">
              <a:buChar char="•"/>
              <a:defRPr sz="3200">
                <a:solidFill>
                  <a:schemeClr val="tx1"/>
                </a:solidFill>
                <a:latin typeface="+mn-lt"/>
                <a:ea typeface="+mn-lt"/>
                <a:cs typeface="+mn-lt"/>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marL="0" indent="0">
              <a:spcBef>
                <a:spcPts val="0"/>
              </a:spcBef>
              <a:spcAft>
                <a:spcPts val="800"/>
              </a:spcAft>
              <a:buNone/>
            </a:pPr>
            <a:r>
              <a:rPr sz="2000" b="1">
                <a:solidFill>
                  <a:srgbClr val="031A10"/>
                </a:solidFill>
                <a:latin typeface="Newsreader"/>
                <a:ea typeface="Newsreader"/>
                <a:cs typeface="Newsreader"/>
              </a:rPr>
              <a:t>Próxima conversa · [DATA]</a:t>
            </a:r>
          </a:p>
          <a:p>
            <a:pPr marL="0" indent="0">
              <a:spcBef>
                <a:spcPts val="0"/>
              </a:spcBef>
              <a:spcAft>
                <a:spcPts val="600"/>
              </a:spcAft>
              <a:buNone/>
            </a:pPr>
            <a:r>
              <a:rPr sz="1600">
                <a:solidFill>
                  <a:srgbClr val="031A10"/>
                </a:solidFill>
                <a:latin typeface="Newsreader"/>
                <a:ea typeface="Newsreader"/>
                <a:cs typeface="Newsreader"/>
              </a:rPr>
              <a:t>Vamos abrir com a revisão dos encaminhamentos e das decisões pendentes.</a:t>
            </a:r>
          </a:p>
        </p:txBody>
      </p:sp>
    </p:spTree>
    <p:extLst>
      <p:ext uri="{BB962C8B-B14F-4D97-AF65-F5344CB8AC3E}">
        <p14:creationId xmlns:p14="http://schemas.microsoft.com/office/powerpoint/2010/main" val="174705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KICKER">
            <a:extLst>
              <a:ext uri="{FF2B5EF4-FFF2-40B4-BE49-F238E27FC236}">
                <a16:creationId xmlns:a16="http://schemas.microsoft.com/office/drawing/2014/main" id="{BCB1DFEA-A26E-4E7B-849B-22A295A76B58}"/>
              </a:ext>
            </a:extLst>
          </p:cNvPr>
          <p:cNvSpPr>
            <a:spLocks noGrp="1"/>
          </p:cNvSpPr>
          <p:nvPr>
            <p:ph type="body" idx="100"/>
          </p:nvPr>
        </p:nvSpPr>
        <p:spPr>
          <a:xfrm>
            <a:off x="548640" y="384048"/>
            <a:ext cx="7315200" cy="219456"/>
          </a:xfrm>
        </p:spPr>
        <p:txBody>
          <a:bodyPr wrap="square" lIns="0" tIns="0" rIns="0" bIns="0">
            <a:noAutofit/>
          </a:bodyPr>
          <a:lstStyle/>
          <a:p>
            <a:r>
              <a:rPr lang="es-419"/>
              <a:t>FECHAMENTO</a:t>
            </a:r>
          </a:p>
        </p:txBody>
      </p:sp>
      <p:sp>
        <p:nvSpPr>
          <p:cNvPr id="41" name="TITULO">
            <a:extLst>
              <a:ext uri="{FF2B5EF4-FFF2-40B4-BE49-F238E27FC236}">
                <a16:creationId xmlns:a16="http://schemas.microsoft.com/office/drawing/2014/main" id="{9444A93F-5C5D-4A95-BBE8-0F44FD0010C8}"/>
              </a:ext>
            </a:extLst>
          </p:cNvPr>
          <p:cNvSpPr>
            <a:spLocks noGrp="1"/>
          </p:cNvSpPr>
          <p:nvPr>
            <p:ph type="title" idx="101"/>
          </p:nvPr>
        </p:nvSpPr>
        <p:spPr>
          <a:xfrm>
            <a:off x="548792" y="658368"/>
            <a:ext cx="11094415" cy="502920"/>
          </a:xfrm>
        </p:spPr>
        <p:txBody>
          <a:bodyPr wrap="square" lIns="0" tIns="0" rIns="0" bIns="0">
            <a:noAutofit/>
          </a:bodyPr>
          <a:lstStyle/>
          <a:p>
            <a:r>
              <a:rPr lang="es-419"/>
              <a:t>Referências</a:t>
            </a:r>
          </a:p>
        </p:txBody>
      </p:sp>
      <p:sp>
        <p:nvSpPr>
          <p:cNvPr id="42" name="CORPO">
            <a:extLst>
              <a:ext uri="{FF2B5EF4-FFF2-40B4-BE49-F238E27FC236}">
                <a16:creationId xmlns:a16="http://schemas.microsoft.com/office/drawing/2014/main" id="{40565348-DEB0-4403-B87F-4826E3D2F64F}"/>
              </a:ext>
            </a:extLst>
          </p:cNvPr>
          <p:cNvSpPr>
            <a:spLocks noGrp="1"/>
          </p:cNvSpPr>
          <p:nvPr>
            <p:ph type="body" idx="102"/>
          </p:nvPr>
        </p:nvSpPr>
        <p:spPr>
          <a:xfrm>
            <a:off x="548640" y="1243584"/>
            <a:ext cx="11094415" cy="530352"/>
          </a:xfrm>
        </p:spPr>
        <p:txBody>
          <a:bodyPr wrap="square" lIns="0" tIns="0" rIns="0" bIns="0">
            <a:noAutofit/>
          </a:bodyPr>
          <a:lstStyle/>
          <a:p>
            <a:r>
              <a:rPr lang="pt-BR"/>
              <a:t>O que sustenta o que foi dito hoje</a:t>
            </a:r>
          </a:p>
        </p:txBody>
      </p:sp>
      <p:sp>
        <p:nvSpPr>
          <p:cNvPr id="3" name="NUM_PAGINA">
            <a:extLst>
              <a:ext uri="{FF2B5EF4-FFF2-40B4-BE49-F238E27FC236}">
                <a16:creationId xmlns:a16="http://schemas.microsoft.com/office/drawing/2014/main" id="{A59620B2-B199-7C0C-ECF8-01DF9CC210E7}"/>
              </a:ext>
            </a:extLst>
          </p:cNvPr>
          <p:cNvSpPr>
            <a:spLocks noGrp="1"/>
          </p:cNvSpPr>
          <p:nvPr>
            <p:ph type="sldNum" idx="4294967295"/>
          </p:nvPr>
        </p:nvSpPr>
        <p:spPr>
          <a:xfrm>
            <a:off x="11064875" y="6607175"/>
            <a:ext cx="574675" cy="146050"/>
          </a:xfrm>
        </p:spPr>
        <p:txBody>
          <a:bodyPr wrap="square" lIns="0" tIns="0" rIns="0" bIns="0" anchor="ctr">
            <a:noAutofit/>
          </a:bodyPr>
          <a:lstStyle>
            <a:lvl1pPr algn="r">
              <a:buNone/>
              <a:defRPr sz="900" b="0">
                <a:solidFill>
                  <a:srgbClr val="0D4F34"/>
                </a:solidFill>
              </a:defRPr>
            </a:lvl1pPr>
          </a:lstStyle>
          <a:p>
            <a:r>
              <a:rPr lang="es-419"/>
              <a:t>34</a:t>
            </a:r>
          </a:p>
        </p:txBody>
      </p:sp>
      <p:sp>
        <p:nvSpPr>
          <p:cNvPr id="16" name="RODAPE">
            <a:extLst>
              <a:ext uri="{FF2B5EF4-FFF2-40B4-BE49-F238E27FC236}">
                <a16:creationId xmlns:a16="http://schemas.microsoft.com/office/drawing/2014/main" id="{976BB97A-79EB-5B93-8662-32ECD4B31DEC}"/>
              </a:ext>
            </a:extLst>
          </p:cNvPr>
          <p:cNvSpPr>
            <a:spLocks noGrp="1"/>
          </p:cNvSpPr>
          <p:nvPr>
            <p:ph type="ftr"/>
          </p:nvPr>
        </p:nvSpPr>
        <p:spPr>
          <a:xfrm>
            <a:off x="1143000" y="6606540"/>
            <a:ext cx="9646920" cy="146304"/>
          </a:xfrm>
          <a:noFill/>
        </p:spPr>
        <p:txBody>
          <a:bodyPr wrap="square" lIns="0" tIns="0" rIns="0" bIns="0" anchor="ctr">
            <a:noAutofit/>
          </a:bodyPr>
          <a:lstStyle/>
          <a:p>
            <a:r>
              <a:rPr lang="pt-BR"/>
              <a:t>[CLIENTE] · [PROJETO] · [MÊS/ANO] · Retail Media FC · Confidencial</a:t>
            </a:r>
          </a:p>
        </p:txBody>
      </p:sp>
      <p:sp>
        <p:nvSpPr>
          <p:cNvPr id="50" name="RF_0">
            <a:extLst>
              <a:ext uri="{FF2B5EF4-FFF2-40B4-BE49-F238E27FC236}">
                <a16:creationId xmlns:a16="http://schemas.microsoft.com/office/drawing/2014/main" id="{DD159E59-BE65-445D-88E7-6786EB70DDB6}"/>
              </a:ext>
            </a:extLst>
          </p:cNvPr>
          <p:cNvSpPr>
            <a:spLocks noGrp="1"/>
          </p:cNvSpPr>
          <p:nvPr/>
        </p:nvSpPr>
        <p:spPr>
          <a:xfrm>
            <a:off x="551383" y="2048256"/>
            <a:ext cx="5394960" cy="3319272"/>
          </a:xfrm>
          <a:prstGeom prst="rect">
            <a:avLst/>
          </a:prstGeom>
        </p:spPr>
        <p:txBody>
          <a:bodyPr wrap="square" lIns="0" tIns="0" rIns="0" bIns="0">
            <a:noAutofit/>
          </a:bodyPr>
          <a:lstStyle/>
          <a:p>
            <a:pPr marL="0" indent="0" algn="l">
              <a:lnSpc>
                <a:spcPct val="100000"/>
              </a:lnSpc>
              <a:spcBef>
                <a:spcPts val="0"/>
              </a:spcBef>
              <a:spcAft>
                <a:spcPts val="1000"/>
              </a:spcAft>
              <a:buNone/>
            </a:pPr>
            <a:r>
              <a:rPr sz="1600" b="1">
                <a:solidFill>
                  <a:srgbClr val="031A10"/>
                </a:solidFill>
                <a:latin typeface="Newsreader"/>
                <a:ea typeface="Newsreader"/>
                <a:cs typeface="Newsreader"/>
              </a:rPr>
              <a:t>LIVROS</a:t>
            </a:r>
          </a:p>
          <a:p>
            <a:pPr marL="0" indent="0" algn="l">
              <a:lnSpc>
                <a:spcPct val="100000"/>
              </a:lnSpc>
              <a:spcBef>
                <a:spcPts val="0"/>
              </a:spcBef>
              <a:spcAft>
                <a:spcPts val="600"/>
              </a:spcAft>
              <a:buNone/>
            </a:pPr>
            <a:r>
              <a:rPr sz="1600">
                <a:solidFill>
                  <a:srgbClr val="031A10"/>
                </a:solidFill>
                <a:latin typeface="Newsreader"/>
                <a:ea typeface="Newsreader"/>
                <a:cs typeface="Newsreader"/>
              </a:rPr>
              <a:t>SOBRENOME, Nome. Título da obra em itálico. </a:t>
            </a:r>
            <a:br>
              <a:rPr>
                <a:solidFill>
                  <a:srgbClr val="031A10"/>
                </a:solidFill>
                <a:latin typeface="Newsreader"/>
                <a:ea typeface="Newsreader"/>
                <a:cs typeface="Newsreader"/>
              </a:rPr>
            </a:br>
            <a:r>
              <a:rPr sz="1600">
                <a:solidFill>
                  <a:srgbClr val="031A10"/>
                </a:solidFill>
                <a:latin typeface="Newsreader"/>
                <a:ea typeface="Newsreader"/>
                <a:cs typeface="Newsreader"/>
              </a:rPr>
              <a:t>São Paulo: Editora, 2024.</a:t>
            </a:r>
          </a:p>
          <a:p>
            <a:pPr marL="0" indent="0" algn="l">
              <a:lnSpc>
                <a:spcPct val="100000"/>
              </a:lnSpc>
              <a:spcBef>
                <a:spcPts val="0"/>
              </a:spcBef>
              <a:spcAft>
                <a:spcPts val="600"/>
              </a:spcAft>
              <a:buNone/>
            </a:pPr>
            <a:br>
              <a:rPr>
                <a:solidFill>
                  <a:srgbClr val="031A10"/>
                </a:solidFill>
                <a:latin typeface="Newsreader"/>
                <a:ea typeface="Newsreader"/>
                <a:cs typeface="Newsreader"/>
              </a:rPr>
            </a:br>
            <a:r>
              <a:rPr sz="1600">
                <a:solidFill>
                  <a:srgbClr val="031A10"/>
                </a:solidFill>
                <a:latin typeface="Newsreader"/>
                <a:ea typeface="Newsreader"/>
                <a:cs typeface="Newsreader"/>
              </a:rPr>
              <a:t>SOBRENOME, Nome. Título da obra em itálico. </a:t>
            </a:r>
            <a:br>
              <a:rPr>
                <a:solidFill>
                  <a:srgbClr val="031A10"/>
                </a:solidFill>
                <a:latin typeface="Newsreader"/>
                <a:ea typeface="Newsreader"/>
                <a:cs typeface="Newsreader"/>
              </a:rPr>
            </a:br>
            <a:r>
              <a:rPr sz="1600">
                <a:solidFill>
                  <a:srgbClr val="031A10"/>
                </a:solidFill>
                <a:latin typeface="Newsreader"/>
                <a:ea typeface="Newsreader"/>
                <a:cs typeface="Newsreader"/>
              </a:rPr>
              <a:t>Rio de Janeiro: Editora, 2022.</a:t>
            </a:r>
          </a:p>
          <a:p>
            <a:pPr marL="0" indent="0" algn="l">
              <a:lnSpc>
                <a:spcPct val="100000"/>
              </a:lnSpc>
              <a:spcBef>
                <a:spcPts val="0"/>
              </a:spcBef>
              <a:spcAft>
                <a:spcPts val="600"/>
              </a:spcAft>
              <a:buNone/>
            </a:pPr>
            <a:br>
              <a:rPr>
                <a:solidFill>
                  <a:srgbClr val="031A10"/>
                </a:solidFill>
                <a:latin typeface="Newsreader"/>
                <a:ea typeface="Newsreader"/>
                <a:cs typeface="Newsreader"/>
              </a:rPr>
            </a:br>
            <a:r>
              <a:rPr sz="1600">
                <a:solidFill>
                  <a:srgbClr val="031A10"/>
                </a:solidFill>
                <a:latin typeface="Newsreader"/>
                <a:ea typeface="Newsreader"/>
                <a:cs typeface="Newsreader"/>
              </a:rPr>
              <a:t>SOBRENOME, Nome. Título da obra em itálico. </a:t>
            </a:r>
            <a:br>
              <a:rPr>
                <a:solidFill>
                  <a:srgbClr val="031A10"/>
                </a:solidFill>
                <a:latin typeface="Newsreader"/>
                <a:ea typeface="Newsreader"/>
                <a:cs typeface="Newsreader"/>
              </a:rPr>
            </a:br>
            <a:r>
              <a:rPr sz="1600">
                <a:solidFill>
                  <a:srgbClr val="031A10"/>
                </a:solidFill>
                <a:latin typeface="Newsreader"/>
                <a:ea typeface="Newsreader"/>
                <a:cs typeface="Newsreader"/>
              </a:rPr>
              <a:t>São Paulo: Editora, 2019.</a:t>
            </a:r>
          </a:p>
        </p:txBody>
      </p:sp>
      <p:sp>
        <p:nvSpPr>
          <p:cNvPr id="51" name="RF_1">
            <a:extLst>
              <a:ext uri="{FF2B5EF4-FFF2-40B4-BE49-F238E27FC236}">
                <a16:creationId xmlns:a16="http://schemas.microsoft.com/office/drawing/2014/main" id="{302C1477-052A-4AA0-8A7F-6264E6AA156E}"/>
              </a:ext>
            </a:extLst>
          </p:cNvPr>
          <p:cNvSpPr>
            <a:spLocks noGrp="1"/>
          </p:cNvSpPr>
          <p:nvPr/>
        </p:nvSpPr>
        <p:spPr>
          <a:xfrm>
            <a:off x="6248095" y="2048256"/>
            <a:ext cx="5394960" cy="3319272"/>
          </a:xfrm>
          <a:prstGeom prst="rect">
            <a:avLst/>
          </a:prstGeom>
        </p:spPr>
        <p:txBody>
          <a:bodyPr wrap="square" lIns="0" tIns="0" rIns="0" bIns="0">
            <a:noAutofit/>
          </a:bodyPr>
          <a:lstStyle/>
          <a:p>
            <a:pPr marL="0" indent="0" algn="l">
              <a:lnSpc>
                <a:spcPct val="100000"/>
              </a:lnSpc>
              <a:spcBef>
                <a:spcPts val="0"/>
              </a:spcBef>
              <a:spcAft>
                <a:spcPts val="1000"/>
              </a:spcAft>
              <a:buNone/>
            </a:pPr>
            <a:r>
              <a:rPr sz="1600" b="1">
                <a:solidFill>
                  <a:srgbClr val="031A10"/>
                </a:solidFill>
                <a:latin typeface="Newsreader"/>
                <a:ea typeface="Newsreader"/>
                <a:cs typeface="Newsreader"/>
              </a:rPr>
              <a:t>ARTIGOS E RELATÓRIOS</a:t>
            </a:r>
          </a:p>
          <a:p>
            <a:pPr marL="0" indent="0" algn="l">
              <a:lnSpc>
                <a:spcPct val="100000"/>
              </a:lnSpc>
              <a:spcBef>
                <a:spcPts val="0"/>
              </a:spcBef>
              <a:spcAft>
                <a:spcPts val="600"/>
              </a:spcAft>
              <a:buNone/>
            </a:pPr>
            <a:r>
              <a:rPr sz="1600">
                <a:solidFill>
                  <a:srgbClr val="031A10"/>
                </a:solidFill>
                <a:latin typeface="Newsreader"/>
                <a:ea typeface="Newsreader"/>
                <a:cs typeface="Newsreader"/>
              </a:rPr>
              <a:t>SOBRENOME, Nome. Título do artigo.</a:t>
            </a:r>
            <a:br>
              <a:rPr>
                <a:solidFill>
                  <a:srgbClr val="031A10"/>
                </a:solidFill>
                <a:latin typeface="Newsreader"/>
                <a:ea typeface="Newsreader"/>
                <a:cs typeface="Newsreader"/>
              </a:rPr>
            </a:br>
            <a:r>
              <a:rPr sz="1600">
                <a:solidFill>
                  <a:srgbClr val="031A10"/>
                </a:solidFill>
                <a:latin typeface="Newsreader"/>
                <a:ea typeface="Newsreader"/>
                <a:cs typeface="Newsreader"/>
              </a:rPr>
              <a:t>Nome do periódico, v. 12, n. 3, 2025.</a:t>
            </a:r>
          </a:p>
          <a:p>
            <a:pPr marL="0" indent="0" algn="l">
              <a:lnSpc>
                <a:spcPct val="100000"/>
              </a:lnSpc>
              <a:spcBef>
                <a:spcPts val="0"/>
              </a:spcBef>
              <a:spcAft>
                <a:spcPts val="600"/>
              </a:spcAft>
              <a:buNone/>
            </a:pPr>
            <a:br>
              <a:rPr>
                <a:solidFill>
                  <a:srgbClr val="031A10"/>
                </a:solidFill>
                <a:latin typeface="Newsreader"/>
                <a:ea typeface="Newsreader"/>
                <a:cs typeface="Newsreader"/>
              </a:rPr>
            </a:br>
            <a:r>
              <a:rPr sz="1600">
                <a:solidFill>
                  <a:srgbClr val="031A10"/>
                </a:solidFill>
                <a:latin typeface="Newsreader"/>
                <a:ea typeface="Newsreader"/>
                <a:cs typeface="Newsreader"/>
              </a:rPr>
              <a:t>INSTITUIÇÃO. Título do relatório setorial. </a:t>
            </a:r>
            <a:br>
              <a:rPr>
                <a:solidFill>
                  <a:srgbClr val="031A10"/>
                </a:solidFill>
                <a:latin typeface="Newsreader"/>
                <a:ea typeface="Newsreader"/>
                <a:cs typeface="Newsreader"/>
              </a:rPr>
            </a:br>
            <a:r>
              <a:rPr sz="1600">
                <a:solidFill>
                  <a:srgbClr val="031A10"/>
                </a:solidFill>
                <a:latin typeface="Newsreader"/>
                <a:ea typeface="Newsreader"/>
                <a:cs typeface="Newsreader"/>
              </a:rPr>
              <a:t>Brasília, 2025.</a:t>
            </a:r>
          </a:p>
          <a:p>
            <a:pPr marL="0" indent="0" algn="l">
              <a:lnSpc>
                <a:spcPct val="100000"/>
              </a:lnSpc>
              <a:spcBef>
                <a:spcPts val="0"/>
              </a:spcBef>
              <a:spcAft>
                <a:spcPts val="600"/>
              </a:spcAft>
              <a:buNone/>
            </a:pPr>
            <a:br>
              <a:rPr>
                <a:solidFill>
                  <a:srgbClr val="031A10"/>
                </a:solidFill>
                <a:latin typeface="Newsreader"/>
                <a:ea typeface="Newsreader"/>
                <a:cs typeface="Newsreader"/>
              </a:rPr>
            </a:br>
            <a:r>
              <a:rPr sz="1600">
                <a:solidFill>
                  <a:srgbClr val="031A10"/>
                </a:solidFill>
                <a:latin typeface="Newsreader"/>
                <a:ea typeface="Newsreader"/>
                <a:cs typeface="Newsreader"/>
              </a:rPr>
              <a:t>SOBRENOME, Nome. Título do artigo.</a:t>
            </a:r>
            <a:br>
              <a:rPr>
                <a:solidFill>
                  <a:srgbClr val="031A10"/>
                </a:solidFill>
                <a:latin typeface="Newsreader"/>
                <a:ea typeface="Newsreader"/>
                <a:cs typeface="Newsreader"/>
              </a:rPr>
            </a:br>
            <a:r>
              <a:rPr sz="1600">
                <a:solidFill>
                  <a:srgbClr val="031A10"/>
                </a:solidFill>
                <a:latin typeface="Newsreader"/>
                <a:ea typeface="Newsreader"/>
                <a:cs typeface="Newsreader"/>
              </a:rPr>
              <a:t> Nome do periódico, v. 8, n. 1, 2023.</a:t>
            </a:r>
          </a:p>
        </p:txBody>
      </p:sp>
      <p:sp>
        <p:nvSpPr>
          <p:cNvPr id="52" name="RF_N">
            <a:extLst>
              <a:ext uri="{FF2B5EF4-FFF2-40B4-BE49-F238E27FC236}">
                <a16:creationId xmlns:a16="http://schemas.microsoft.com/office/drawing/2014/main" id="{2C8677A7-B78F-4668-ADF1-50E1CC05E9FC}"/>
              </a:ext>
            </a:extLst>
          </p:cNvPr>
          <p:cNvSpPr>
            <a:spLocks noGrp="1"/>
          </p:cNvSpPr>
          <p:nvPr/>
        </p:nvSpPr>
        <p:spPr>
          <a:xfrm>
            <a:off x="548640" y="5504688"/>
            <a:ext cx="11091672" cy="457200"/>
          </a:xfrm>
          <a:prstGeom prst="rect">
            <a:avLst/>
          </a:prstGeom>
        </p:spPr>
        <p:txBody>
          <a:bodyPr wrap="square" lIns="0" tIns="0" rIns="0" bIns="0">
            <a:noAutofit/>
          </a:bodyPr>
          <a:lstStyle/>
          <a:p>
            <a:pPr marL="0" indent="0" algn="l">
              <a:lnSpc>
                <a:spcPct val="100000"/>
              </a:lnSpc>
              <a:spcBef>
                <a:spcPts val="0"/>
              </a:spcBef>
              <a:spcAft>
                <a:spcPts val="0"/>
              </a:spcAft>
              <a:buNone/>
            </a:pPr>
            <a:r>
              <a:rPr sz="1800" b="1">
                <a:solidFill>
                  <a:srgbClr val="031A10"/>
                </a:solidFill>
                <a:latin typeface="Newsreader"/>
                <a:ea typeface="Newsreader"/>
                <a:cs typeface="Newsreader"/>
              </a:rPr>
              <a:t>Materiais complementares e links ficam no repositório do projeto. Cite sempre a fonte original.</a:t>
            </a:r>
          </a:p>
        </p:txBody>
      </p:sp>
    </p:spTree>
    <p:extLst>
      <p:ext uri="{BB962C8B-B14F-4D97-AF65-F5344CB8AC3E}">
        <p14:creationId xmlns:p14="http://schemas.microsoft.com/office/powerpoint/2010/main" val="1747052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KICKER">
            <a:extLst>
              <a:ext uri="{FF2B5EF4-FFF2-40B4-BE49-F238E27FC236}">
                <a16:creationId xmlns:a16="http://schemas.microsoft.com/office/drawing/2014/main" id="{856F575B-8802-4829-8D0D-3A004652C060}"/>
              </a:ext>
            </a:extLst>
          </p:cNvPr>
          <p:cNvSpPr>
            <a:spLocks noGrp="1"/>
          </p:cNvSpPr>
          <p:nvPr>
            <p:ph type="body" idx="100"/>
          </p:nvPr>
        </p:nvSpPr>
        <p:spPr>
          <a:xfrm>
            <a:off x="548640" y="384048"/>
            <a:ext cx="7315200" cy="219456"/>
          </a:xfrm>
        </p:spPr>
        <p:txBody>
          <a:bodyPr wrap="square" lIns="0" tIns="0" rIns="0" bIns="0">
            <a:noAutofit/>
          </a:bodyPr>
          <a:lstStyle/>
          <a:p>
            <a:r>
              <a:rPr lang="es-419"/>
              <a:t>DIAGNÓSTICO</a:t>
            </a:r>
          </a:p>
        </p:txBody>
      </p:sp>
      <p:sp>
        <p:nvSpPr>
          <p:cNvPr id="1003" name="TITULO">
            <a:extLst>
              <a:ext uri="{FF2B5EF4-FFF2-40B4-BE49-F238E27FC236}">
                <a16:creationId xmlns:a16="http://schemas.microsoft.com/office/drawing/2014/main" id="{695670E8-9BC2-4069-A948-25616A4C8AE2}"/>
              </a:ext>
            </a:extLst>
          </p:cNvPr>
          <p:cNvSpPr>
            <a:spLocks noGrp="1"/>
          </p:cNvSpPr>
          <p:nvPr>
            <p:ph type="title" idx="101"/>
          </p:nvPr>
        </p:nvSpPr>
        <p:spPr>
          <a:xfrm>
            <a:off x="548792" y="658368"/>
            <a:ext cx="11094415" cy="502920"/>
          </a:xfrm>
        </p:spPr>
        <p:txBody>
          <a:bodyPr wrap="square" lIns="0" tIns="0" rIns="0" bIns="0">
            <a:noAutofit/>
          </a:bodyPr>
          <a:lstStyle/>
          <a:p>
            <a:r>
              <a:rPr lang="pt-BR"/>
              <a:t>60+ alavancas em 6 dimensões e 3 categorias</a:t>
            </a:r>
          </a:p>
        </p:txBody>
      </p:sp>
      <p:sp>
        <p:nvSpPr>
          <p:cNvPr id="1004" name="SUBTITULO">
            <a:extLst>
              <a:ext uri="{FF2B5EF4-FFF2-40B4-BE49-F238E27FC236}">
                <a16:creationId xmlns:a16="http://schemas.microsoft.com/office/drawing/2014/main" id="{36D051C2-A99D-4F01-B9C6-F84B7003AD29}"/>
              </a:ext>
            </a:extLst>
          </p:cNvPr>
          <p:cNvSpPr>
            <a:spLocks noGrp="1"/>
          </p:cNvSpPr>
          <p:nvPr>
            <p:ph type="body" idx="102"/>
          </p:nvPr>
        </p:nvSpPr>
        <p:spPr>
          <a:xfrm>
            <a:off x="548640" y="1243584"/>
            <a:ext cx="11094415" cy="530352"/>
          </a:xfrm>
        </p:spPr>
        <p:txBody>
          <a:bodyPr wrap="square" lIns="0" tIns="0" rIns="0" bIns="0">
            <a:noAutofit/>
          </a:bodyPr>
          <a:lstStyle/>
          <a:p>
            <a:r>
              <a:rPr lang="pt-BR"/>
              <a:t>Estrutural sustenta, operacional destrava, crescimento acelera</a:t>
            </a:r>
          </a:p>
        </p:txBody>
      </p:sp>
      <p:sp>
        <p:nvSpPr>
          <p:cNvPr id="1006" name="NUM_PAGINA">
            <a:extLst>
              <a:ext uri="{FF2B5EF4-FFF2-40B4-BE49-F238E27FC236}">
                <a16:creationId xmlns:a16="http://schemas.microsoft.com/office/drawing/2014/main" id="{942A6687-188D-44AD-8676-9F28A5192968}"/>
              </a:ext>
            </a:extLst>
          </p:cNvPr>
          <p:cNvSpPr>
            <a:spLocks noGrp="1"/>
          </p:cNvSpPr>
          <p:nvPr>
            <p:ph type="sldNum" idx="4294967295"/>
          </p:nvPr>
        </p:nvSpPr>
        <p:spPr>
          <a:xfrm>
            <a:off x="11064875" y="6607175"/>
            <a:ext cx="574675" cy="146050"/>
          </a:xfrm>
        </p:spPr>
        <p:txBody>
          <a:bodyPr wrap="square">
            <a:noAutofit/>
          </a:bodyPr>
          <a:lstStyle/>
          <a:p>
            <a:r>
              <a:rPr lang="es-419"/>
              <a:t>35</a:t>
            </a:r>
          </a:p>
        </p:txBody>
      </p:sp>
      <p:sp>
        <p:nvSpPr>
          <p:cNvPr id="1005" name="RODAPE">
            <a:extLst>
              <a:ext uri="{FF2B5EF4-FFF2-40B4-BE49-F238E27FC236}">
                <a16:creationId xmlns:a16="http://schemas.microsoft.com/office/drawing/2014/main" id="{F17CAABE-DCD4-415C-ACE7-816D16EB2F1F}"/>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1008" name="T1007">
            <a:extLst>
              <a:ext uri="{FF2B5EF4-FFF2-40B4-BE49-F238E27FC236}">
                <a16:creationId xmlns:a16="http://schemas.microsoft.com/office/drawing/2014/main" id="{E69AE35F-5FAF-449D-8BFE-B0F3CFDF793C}"/>
              </a:ext>
            </a:extLst>
          </p:cNvPr>
          <p:cNvSpPr>
            <a:spLocks noGrp="1"/>
          </p:cNvSpPr>
          <p:nvPr/>
        </p:nvSpPr>
        <p:spPr>
          <a:xfrm>
            <a:off x="548640" y="1784000"/>
            <a:ext cx="1440000" cy="4200000"/>
          </a:xfrm>
          <a:prstGeom prst="rect">
            <a:avLst/>
          </a:prstGeom>
          <a:noFill/>
          <a:ln w="0">
            <a:noFill/>
            <a:prstDash val="solid"/>
          </a:ln>
        </p:spPr>
        <p:txBody>
          <a:bodyPr wrap="square" lIns="0" tIns="0" rIns="0" bIns="0" anchor="t">
            <a:noAutofit/>
          </a:bodyPr>
          <a:lstStyle/>
          <a:p>
            <a:pPr marL="0" indent="0" algn="l">
              <a:lnSpc>
                <a:spcPct val="100000"/>
              </a:lnSpc>
              <a:spcAft>
                <a:spcPts val="600"/>
              </a:spcAft>
              <a:buNone/>
            </a:pPr>
            <a:r>
              <a:rPr sz="1100" b="0" i="1" spc="-100">
                <a:solidFill>
                  <a:srgbClr val="167B52"/>
                </a:solidFill>
                <a:latin typeface="Newsreader"/>
                <a:ea typeface="Newsreader"/>
                <a:cs typeface="Newsreader"/>
              </a:rPr>
              <a:t>Em nosso processo de diagnóstico, priorizamos alavancas com maior potencial de captura de impacto.</a:t>
            </a:r>
          </a:p>
          <a:p>
            <a:pPr marL="0" indent="0" algn="l">
              <a:lnSpc>
                <a:spcPct val="100000"/>
              </a:lnSpc>
              <a:buNone/>
            </a:pPr>
            <a:r>
              <a:rPr sz="1100" b="0" i="1" spc="-100">
                <a:solidFill>
                  <a:srgbClr val="167B52"/>
                </a:solidFill>
                <a:latin typeface="Newsreader"/>
                <a:ea typeface="Newsreader"/>
                <a:cs typeface="Newsreader"/>
              </a:rPr>
              <a:t>A evolução em alavancas operacionais e estruturais é priorizada conforme a necessidade de elevar a maturidade da operação.</a:t>
            </a:r>
          </a:p>
        </p:txBody>
      </p:sp>
      <p:sp>
        <p:nvSpPr>
          <p:cNvPr id="1010" name="S1009">
            <a:extLst>
              <a:ext uri="{FF2B5EF4-FFF2-40B4-BE49-F238E27FC236}">
                <a16:creationId xmlns:a16="http://schemas.microsoft.com/office/drawing/2014/main" id="{0289CCF9-67CA-4184-A837-7DF6B8A93F1A}"/>
              </a:ext>
            </a:extLst>
          </p:cNvPr>
          <p:cNvSpPr>
            <a:spLocks noGrp="1"/>
          </p:cNvSpPr>
          <p:nvPr/>
        </p:nvSpPr>
        <p:spPr>
          <a:xfrm>
            <a:off x="2420000" y="1764000"/>
            <a:ext cx="1120000" cy="648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000" b="1">
                <a:solidFill>
                  <a:srgbClr val="031A10"/>
                </a:solidFill>
                <a:latin typeface="Source Sans 3"/>
                <a:ea typeface="Source Sans 3"/>
                <a:cs typeface="Source Sans 3"/>
              </a:rPr>
              <a:t>Tráfego &amp; consideração</a:t>
            </a:r>
          </a:p>
        </p:txBody>
      </p:sp>
      <p:sp>
        <p:nvSpPr>
          <p:cNvPr id="1012" name="S1011">
            <a:extLst>
              <a:ext uri="{FF2B5EF4-FFF2-40B4-BE49-F238E27FC236}">
                <a16:creationId xmlns:a16="http://schemas.microsoft.com/office/drawing/2014/main" id="{CE14E0F3-49E5-47A3-A769-2A11613DAB9B}"/>
              </a:ext>
            </a:extLst>
          </p:cNvPr>
          <p:cNvSpPr>
            <a:spLocks noGrp="1"/>
          </p:cNvSpPr>
          <p:nvPr/>
        </p:nvSpPr>
        <p:spPr>
          <a:xfrm>
            <a:off x="3660000" y="177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a:t>
            </a:r>
          </a:p>
        </p:txBody>
      </p:sp>
      <p:sp>
        <p:nvSpPr>
          <p:cNvPr id="1014" name="T1013">
            <a:extLst>
              <a:ext uri="{FF2B5EF4-FFF2-40B4-BE49-F238E27FC236}">
                <a16:creationId xmlns:a16="http://schemas.microsoft.com/office/drawing/2014/main" id="{E6897262-CCC1-4423-8DD6-17C1F6488B0F}"/>
              </a:ext>
            </a:extLst>
          </p:cNvPr>
          <p:cNvSpPr>
            <a:spLocks noGrp="1"/>
          </p:cNvSpPr>
          <p:nvPr/>
        </p:nvSpPr>
        <p:spPr>
          <a:xfrm>
            <a:off x="3875000" y="176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Paid search</a:t>
            </a:r>
          </a:p>
        </p:txBody>
      </p:sp>
      <p:sp>
        <p:nvSpPr>
          <p:cNvPr id="1016" name="S1015">
            <a:extLst>
              <a:ext uri="{FF2B5EF4-FFF2-40B4-BE49-F238E27FC236}">
                <a16:creationId xmlns:a16="http://schemas.microsoft.com/office/drawing/2014/main" id="{8CE7928A-1121-45AB-8D4E-669C2B0102E5}"/>
              </a:ext>
            </a:extLst>
          </p:cNvPr>
          <p:cNvSpPr>
            <a:spLocks noGrp="1"/>
          </p:cNvSpPr>
          <p:nvPr/>
        </p:nvSpPr>
        <p:spPr>
          <a:xfrm>
            <a:off x="3660000" y="200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a:t>
            </a:r>
          </a:p>
        </p:txBody>
      </p:sp>
      <p:sp>
        <p:nvSpPr>
          <p:cNvPr id="1018" name="T1017">
            <a:extLst>
              <a:ext uri="{FF2B5EF4-FFF2-40B4-BE49-F238E27FC236}">
                <a16:creationId xmlns:a16="http://schemas.microsoft.com/office/drawing/2014/main" id="{078131EA-1F1B-49A1-BB06-22A92BBB9F18}"/>
              </a:ext>
            </a:extLst>
          </p:cNvPr>
          <p:cNvSpPr>
            <a:spLocks noGrp="1"/>
          </p:cNvSpPr>
          <p:nvPr/>
        </p:nvSpPr>
        <p:spPr>
          <a:xfrm>
            <a:off x="3875000" y="199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SEO &amp; ASO</a:t>
            </a:r>
          </a:p>
        </p:txBody>
      </p:sp>
      <p:sp>
        <p:nvSpPr>
          <p:cNvPr id="1020" name="S1019">
            <a:extLst>
              <a:ext uri="{FF2B5EF4-FFF2-40B4-BE49-F238E27FC236}">
                <a16:creationId xmlns:a16="http://schemas.microsoft.com/office/drawing/2014/main" id="{AA1FF81D-EA09-423D-B9A3-BCD9F1AAB555}"/>
              </a:ext>
            </a:extLst>
          </p:cNvPr>
          <p:cNvSpPr>
            <a:spLocks noGrp="1"/>
          </p:cNvSpPr>
          <p:nvPr/>
        </p:nvSpPr>
        <p:spPr>
          <a:xfrm>
            <a:off x="3660000" y="223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a:t>
            </a:r>
          </a:p>
        </p:txBody>
      </p:sp>
      <p:sp>
        <p:nvSpPr>
          <p:cNvPr id="1022" name="T1021">
            <a:extLst>
              <a:ext uri="{FF2B5EF4-FFF2-40B4-BE49-F238E27FC236}">
                <a16:creationId xmlns:a16="http://schemas.microsoft.com/office/drawing/2014/main" id="{F543C75F-BF1C-454D-9D29-D0582F7EE5F6}"/>
              </a:ext>
            </a:extLst>
          </p:cNvPr>
          <p:cNvSpPr>
            <a:spLocks noGrp="1"/>
          </p:cNvSpPr>
          <p:nvPr/>
        </p:nvSpPr>
        <p:spPr>
          <a:xfrm>
            <a:off x="3875000" y="222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Vídeo, display &amp; áudio ads</a:t>
            </a:r>
          </a:p>
        </p:txBody>
      </p:sp>
      <p:sp>
        <p:nvSpPr>
          <p:cNvPr id="1024" name="S1023">
            <a:extLst>
              <a:ext uri="{FF2B5EF4-FFF2-40B4-BE49-F238E27FC236}">
                <a16:creationId xmlns:a16="http://schemas.microsoft.com/office/drawing/2014/main" id="{66C1C574-9983-4E03-BC8C-4A2F4CACF40D}"/>
              </a:ext>
            </a:extLst>
          </p:cNvPr>
          <p:cNvSpPr>
            <a:spLocks noGrp="1"/>
          </p:cNvSpPr>
          <p:nvPr/>
        </p:nvSpPr>
        <p:spPr>
          <a:xfrm>
            <a:off x="5530000" y="177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a:t>
            </a:r>
          </a:p>
        </p:txBody>
      </p:sp>
      <p:sp>
        <p:nvSpPr>
          <p:cNvPr id="1026" name="T1025">
            <a:extLst>
              <a:ext uri="{FF2B5EF4-FFF2-40B4-BE49-F238E27FC236}">
                <a16:creationId xmlns:a16="http://schemas.microsoft.com/office/drawing/2014/main" id="{8741A15B-547C-45C1-8F6B-C276F2AAE2FB}"/>
              </a:ext>
            </a:extLst>
          </p:cNvPr>
          <p:cNvSpPr>
            <a:spLocks noGrp="1"/>
          </p:cNvSpPr>
          <p:nvPr/>
        </p:nvSpPr>
        <p:spPr>
          <a:xfrm>
            <a:off x="5745000" y="176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Social media</a:t>
            </a:r>
          </a:p>
        </p:txBody>
      </p:sp>
      <p:sp>
        <p:nvSpPr>
          <p:cNvPr id="1028" name="S1027">
            <a:extLst>
              <a:ext uri="{FF2B5EF4-FFF2-40B4-BE49-F238E27FC236}">
                <a16:creationId xmlns:a16="http://schemas.microsoft.com/office/drawing/2014/main" id="{4555468F-4512-4AE8-82F6-804A690155B0}"/>
              </a:ext>
            </a:extLst>
          </p:cNvPr>
          <p:cNvSpPr>
            <a:spLocks noGrp="1"/>
          </p:cNvSpPr>
          <p:nvPr/>
        </p:nvSpPr>
        <p:spPr>
          <a:xfrm>
            <a:off x="5530000" y="200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a:t>
            </a:r>
          </a:p>
        </p:txBody>
      </p:sp>
      <p:sp>
        <p:nvSpPr>
          <p:cNvPr id="1030" name="T1029">
            <a:extLst>
              <a:ext uri="{FF2B5EF4-FFF2-40B4-BE49-F238E27FC236}">
                <a16:creationId xmlns:a16="http://schemas.microsoft.com/office/drawing/2014/main" id="{66462AF4-EAF2-4959-995B-819515334B41}"/>
              </a:ext>
            </a:extLst>
          </p:cNvPr>
          <p:cNvSpPr>
            <a:spLocks noGrp="1"/>
          </p:cNvSpPr>
          <p:nvPr/>
        </p:nvSpPr>
        <p:spPr>
          <a:xfrm>
            <a:off x="5745000" y="199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Email marketing</a:t>
            </a:r>
          </a:p>
        </p:txBody>
      </p:sp>
      <p:sp>
        <p:nvSpPr>
          <p:cNvPr id="1032" name="S1031">
            <a:extLst>
              <a:ext uri="{FF2B5EF4-FFF2-40B4-BE49-F238E27FC236}">
                <a16:creationId xmlns:a16="http://schemas.microsoft.com/office/drawing/2014/main" id="{FA06BEE4-1DC4-42E5-9F54-E8E76A3AB26A}"/>
              </a:ext>
            </a:extLst>
          </p:cNvPr>
          <p:cNvSpPr>
            <a:spLocks noGrp="1"/>
          </p:cNvSpPr>
          <p:nvPr/>
        </p:nvSpPr>
        <p:spPr>
          <a:xfrm>
            <a:off x="5530000" y="223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6</a:t>
            </a:r>
          </a:p>
        </p:txBody>
      </p:sp>
      <p:sp>
        <p:nvSpPr>
          <p:cNvPr id="1034" name="T1033">
            <a:extLst>
              <a:ext uri="{FF2B5EF4-FFF2-40B4-BE49-F238E27FC236}">
                <a16:creationId xmlns:a16="http://schemas.microsoft.com/office/drawing/2014/main" id="{A369CF61-F376-4F35-AAA7-EE8119D14D69}"/>
              </a:ext>
            </a:extLst>
          </p:cNvPr>
          <p:cNvSpPr>
            <a:spLocks noGrp="1"/>
          </p:cNvSpPr>
          <p:nvPr/>
        </p:nvSpPr>
        <p:spPr>
          <a:xfrm>
            <a:off x="5745000" y="222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Programa de afiliados</a:t>
            </a:r>
          </a:p>
        </p:txBody>
      </p:sp>
      <p:sp>
        <p:nvSpPr>
          <p:cNvPr id="1036" name="S1035">
            <a:extLst>
              <a:ext uri="{FF2B5EF4-FFF2-40B4-BE49-F238E27FC236}">
                <a16:creationId xmlns:a16="http://schemas.microsoft.com/office/drawing/2014/main" id="{2DACB95C-B4EA-4D4B-A340-A85C457E3A5F}"/>
              </a:ext>
            </a:extLst>
          </p:cNvPr>
          <p:cNvSpPr>
            <a:spLocks noGrp="1"/>
          </p:cNvSpPr>
          <p:nvPr/>
        </p:nvSpPr>
        <p:spPr>
          <a:xfrm>
            <a:off x="7400000" y="177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7</a:t>
            </a:r>
          </a:p>
        </p:txBody>
      </p:sp>
      <p:sp>
        <p:nvSpPr>
          <p:cNvPr id="1038" name="T1037">
            <a:extLst>
              <a:ext uri="{FF2B5EF4-FFF2-40B4-BE49-F238E27FC236}">
                <a16:creationId xmlns:a16="http://schemas.microsoft.com/office/drawing/2014/main" id="{19E36597-4EA3-4B57-B7F4-3227E81B5013}"/>
              </a:ext>
            </a:extLst>
          </p:cNvPr>
          <p:cNvSpPr>
            <a:spLocks noGrp="1"/>
          </p:cNvSpPr>
          <p:nvPr/>
        </p:nvSpPr>
        <p:spPr>
          <a:xfrm>
            <a:off x="7615000" y="176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Digital PR</a:t>
            </a:r>
          </a:p>
        </p:txBody>
      </p:sp>
      <p:sp>
        <p:nvSpPr>
          <p:cNvPr id="1040" name="S1039">
            <a:extLst>
              <a:ext uri="{FF2B5EF4-FFF2-40B4-BE49-F238E27FC236}">
                <a16:creationId xmlns:a16="http://schemas.microsoft.com/office/drawing/2014/main" id="{3B2DB403-10BF-48EC-8E86-63C8DDC8B92D}"/>
              </a:ext>
            </a:extLst>
          </p:cNvPr>
          <p:cNvSpPr>
            <a:spLocks noGrp="1"/>
          </p:cNvSpPr>
          <p:nvPr/>
        </p:nvSpPr>
        <p:spPr>
          <a:xfrm>
            <a:off x="7400000" y="200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8</a:t>
            </a:r>
          </a:p>
        </p:txBody>
      </p:sp>
      <p:sp>
        <p:nvSpPr>
          <p:cNvPr id="1042" name="T1041">
            <a:extLst>
              <a:ext uri="{FF2B5EF4-FFF2-40B4-BE49-F238E27FC236}">
                <a16:creationId xmlns:a16="http://schemas.microsoft.com/office/drawing/2014/main" id="{1D9FCF9D-03E0-423D-978E-607E105CF166}"/>
              </a:ext>
            </a:extLst>
          </p:cNvPr>
          <p:cNvSpPr>
            <a:spLocks noGrp="1"/>
          </p:cNvSpPr>
          <p:nvPr/>
        </p:nvSpPr>
        <p:spPr>
          <a:xfrm>
            <a:off x="7615000" y="199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influenciadores</a:t>
            </a:r>
          </a:p>
        </p:txBody>
      </p:sp>
      <p:sp>
        <p:nvSpPr>
          <p:cNvPr id="1044" name="S1043">
            <a:extLst>
              <a:ext uri="{FF2B5EF4-FFF2-40B4-BE49-F238E27FC236}">
                <a16:creationId xmlns:a16="http://schemas.microsoft.com/office/drawing/2014/main" id="{ED63CC1F-65AC-43C7-9BF1-DB5C4A97E070}"/>
              </a:ext>
            </a:extLst>
          </p:cNvPr>
          <p:cNvSpPr>
            <a:spLocks noGrp="1"/>
          </p:cNvSpPr>
          <p:nvPr/>
        </p:nvSpPr>
        <p:spPr>
          <a:xfrm>
            <a:off x="7400000" y="223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9</a:t>
            </a:r>
          </a:p>
        </p:txBody>
      </p:sp>
      <p:sp>
        <p:nvSpPr>
          <p:cNvPr id="1046" name="T1045">
            <a:extLst>
              <a:ext uri="{FF2B5EF4-FFF2-40B4-BE49-F238E27FC236}">
                <a16:creationId xmlns:a16="http://schemas.microsoft.com/office/drawing/2014/main" id="{CEDB31D7-FFBC-42B7-91CE-59AEFFF2A21E}"/>
              </a:ext>
            </a:extLst>
          </p:cNvPr>
          <p:cNvSpPr>
            <a:spLocks noGrp="1"/>
          </p:cNvSpPr>
          <p:nvPr/>
        </p:nvSpPr>
        <p:spPr>
          <a:xfrm>
            <a:off x="7615000" y="222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Retail Media</a:t>
            </a:r>
          </a:p>
        </p:txBody>
      </p:sp>
      <p:sp>
        <p:nvSpPr>
          <p:cNvPr id="1048" name="S1047">
            <a:extLst>
              <a:ext uri="{FF2B5EF4-FFF2-40B4-BE49-F238E27FC236}">
                <a16:creationId xmlns:a16="http://schemas.microsoft.com/office/drawing/2014/main" id="{96D42556-9C1C-4DC4-A9EE-1E864B0BBF1E}"/>
              </a:ext>
            </a:extLst>
          </p:cNvPr>
          <p:cNvSpPr>
            <a:spLocks noGrp="1"/>
          </p:cNvSpPr>
          <p:nvPr/>
        </p:nvSpPr>
        <p:spPr>
          <a:xfrm>
            <a:off x="9270000" y="177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10</a:t>
            </a:r>
          </a:p>
        </p:txBody>
      </p:sp>
      <p:sp>
        <p:nvSpPr>
          <p:cNvPr id="1050" name="T1049">
            <a:extLst>
              <a:ext uri="{FF2B5EF4-FFF2-40B4-BE49-F238E27FC236}">
                <a16:creationId xmlns:a16="http://schemas.microsoft.com/office/drawing/2014/main" id="{32433381-B485-4C3D-BFBD-302B29D95A88}"/>
              </a:ext>
            </a:extLst>
          </p:cNvPr>
          <p:cNvSpPr>
            <a:spLocks noGrp="1"/>
          </p:cNvSpPr>
          <p:nvPr/>
        </p:nvSpPr>
        <p:spPr>
          <a:xfrm>
            <a:off x="9485000" y="176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Native/Content Advertising</a:t>
            </a:r>
          </a:p>
        </p:txBody>
      </p:sp>
      <p:sp>
        <p:nvSpPr>
          <p:cNvPr id="1052" name="S1051">
            <a:extLst>
              <a:ext uri="{FF2B5EF4-FFF2-40B4-BE49-F238E27FC236}">
                <a16:creationId xmlns:a16="http://schemas.microsoft.com/office/drawing/2014/main" id="{53379AF1-94FF-44AA-8101-8BF93BA56652}"/>
              </a:ext>
            </a:extLst>
          </p:cNvPr>
          <p:cNvSpPr>
            <a:spLocks noGrp="1"/>
          </p:cNvSpPr>
          <p:nvPr/>
        </p:nvSpPr>
        <p:spPr>
          <a:xfrm>
            <a:off x="9270000" y="200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11</a:t>
            </a:r>
          </a:p>
        </p:txBody>
      </p:sp>
      <p:sp>
        <p:nvSpPr>
          <p:cNvPr id="1054" name="T1053">
            <a:extLst>
              <a:ext uri="{FF2B5EF4-FFF2-40B4-BE49-F238E27FC236}">
                <a16:creationId xmlns:a16="http://schemas.microsoft.com/office/drawing/2014/main" id="{208ED04A-755D-40A0-AE32-701D1BC7739E}"/>
              </a:ext>
            </a:extLst>
          </p:cNvPr>
          <p:cNvSpPr>
            <a:spLocks noGrp="1"/>
          </p:cNvSpPr>
          <p:nvPr/>
        </p:nvSpPr>
        <p:spPr>
          <a:xfrm>
            <a:off x="9485000" y="199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Mídia programática</a:t>
            </a:r>
          </a:p>
        </p:txBody>
      </p:sp>
      <p:sp>
        <p:nvSpPr>
          <p:cNvPr id="1056" name="S1055">
            <a:extLst>
              <a:ext uri="{FF2B5EF4-FFF2-40B4-BE49-F238E27FC236}">
                <a16:creationId xmlns:a16="http://schemas.microsoft.com/office/drawing/2014/main" id="{6DDCFA31-9D64-44D9-8338-FF484F02B1C3}"/>
              </a:ext>
            </a:extLst>
          </p:cNvPr>
          <p:cNvSpPr>
            <a:spLocks noGrp="1"/>
          </p:cNvSpPr>
          <p:nvPr/>
        </p:nvSpPr>
        <p:spPr>
          <a:xfrm>
            <a:off x="9270000" y="223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12</a:t>
            </a:r>
          </a:p>
        </p:txBody>
      </p:sp>
      <p:sp>
        <p:nvSpPr>
          <p:cNvPr id="1058" name="T1057">
            <a:extLst>
              <a:ext uri="{FF2B5EF4-FFF2-40B4-BE49-F238E27FC236}">
                <a16:creationId xmlns:a16="http://schemas.microsoft.com/office/drawing/2014/main" id="{6D76D95B-7163-4264-B437-AF8EF116A778}"/>
              </a:ext>
            </a:extLst>
          </p:cNvPr>
          <p:cNvSpPr>
            <a:spLocks noGrp="1"/>
          </p:cNvSpPr>
          <p:nvPr/>
        </p:nvSpPr>
        <p:spPr>
          <a:xfrm>
            <a:off x="9485000" y="222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Programa de fidelidade</a:t>
            </a:r>
          </a:p>
        </p:txBody>
      </p:sp>
      <p:sp>
        <p:nvSpPr>
          <p:cNvPr id="1060" name="S1059">
            <a:extLst>
              <a:ext uri="{FF2B5EF4-FFF2-40B4-BE49-F238E27FC236}">
                <a16:creationId xmlns:a16="http://schemas.microsoft.com/office/drawing/2014/main" id="{9BAD24C5-0FE1-4F41-81D7-7CF4922E537E}"/>
              </a:ext>
            </a:extLst>
          </p:cNvPr>
          <p:cNvSpPr>
            <a:spLocks noGrp="1"/>
          </p:cNvSpPr>
          <p:nvPr/>
        </p:nvSpPr>
        <p:spPr>
          <a:xfrm>
            <a:off x="2420000" y="2492000"/>
            <a:ext cx="1120000" cy="648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000" b="1">
                <a:solidFill>
                  <a:srgbClr val="031A10"/>
                </a:solidFill>
                <a:latin typeface="Source Sans 3"/>
                <a:ea typeface="Source Sans 3"/>
                <a:cs typeface="Source Sans 3"/>
              </a:rPr>
              <a:t>Conversão</a:t>
            </a:r>
          </a:p>
        </p:txBody>
      </p:sp>
      <p:sp>
        <p:nvSpPr>
          <p:cNvPr id="1062" name="S1061">
            <a:extLst>
              <a:ext uri="{FF2B5EF4-FFF2-40B4-BE49-F238E27FC236}">
                <a16:creationId xmlns:a16="http://schemas.microsoft.com/office/drawing/2014/main" id="{73AE31BA-85F9-4104-A5E6-7069339995A6}"/>
              </a:ext>
            </a:extLst>
          </p:cNvPr>
          <p:cNvSpPr>
            <a:spLocks noGrp="1"/>
          </p:cNvSpPr>
          <p:nvPr/>
        </p:nvSpPr>
        <p:spPr>
          <a:xfrm>
            <a:off x="3660000" y="250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13</a:t>
            </a:r>
          </a:p>
        </p:txBody>
      </p:sp>
      <p:sp>
        <p:nvSpPr>
          <p:cNvPr id="1064" name="T1063">
            <a:extLst>
              <a:ext uri="{FF2B5EF4-FFF2-40B4-BE49-F238E27FC236}">
                <a16:creationId xmlns:a16="http://schemas.microsoft.com/office/drawing/2014/main" id="{B2E93189-A2F8-48FB-BE5D-4216C3C2001C}"/>
              </a:ext>
            </a:extLst>
          </p:cNvPr>
          <p:cNvSpPr>
            <a:spLocks noGrp="1"/>
          </p:cNvSpPr>
          <p:nvPr/>
        </p:nvSpPr>
        <p:spPr>
          <a:xfrm>
            <a:off x="3875000" y="249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CRO &amp; testes A/B</a:t>
            </a:r>
          </a:p>
        </p:txBody>
      </p:sp>
      <p:sp>
        <p:nvSpPr>
          <p:cNvPr id="1066" name="S1065">
            <a:extLst>
              <a:ext uri="{FF2B5EF4-FFF2-40B4-BE49-F238E27FC236}">
                <a16:creationId xmlns:a16="http://schemas.microsoft.com/office/drawing/2014/main" id="{85CE629A-3343-4069-992F-35906F834E67}"/>
              </a:ext>
            </a:extLst>
          </p:cNvPr>
          <p:cNvSpPr>
            <a:spLocks noGrp="1"/>
          </p:cNvSpPr>
          <p:nvPr/>
        </p:nvSpPr>
        <p:spPr>
          <a:xfrm>
            <a:off x="3660000" y="273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14</a:t>
            </a:r>
          </a:p>
        </p:txBody>
      </p:sp>
      <p:sp>
        <p:nvSpPr>
          <p:cNvPr id="1068" name="T1067">
            <a:extLst>
              <a:ext uri="{FF2B5EF4-FFF2-40B4-BE49-F238E27FC236}">
                <a16:creationId xmlns:a16="http://schemas.microsoft.com/office/drawing/2014/main" id="{6D0D28AB-7471-4103-9C11-502D56760BA1}"/>
              </a:ext>
            </a:extLst>
          </p:cNvPr>
          <p:cNvSpPr>
            <a:spLocks noGrp="1"/>
          </p:cNvSpPr>
          <p:nvPr/>
        </p:nvSpPr>
        <p:spPr>
          <a:xfrm>
            <a:off x="3875000" y="272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lead + proc. vendas</a:t>
            </a:r>
          </a:p>
        </p:txBody>
      </p:sp>
      <p:sp>
        <p:nvSpPr>
          <p:cNvPr id="1070" name="S1069">
            <a:extLst>
              <a:ext uri="{FF2B5EF4-FFF2-40B4-BE49-F238E27FC236}">
                <a16:creationId xmlns:a16="http://schemas.microsoft.com/office/drawing/2014/main" id="{709B0D72-2A04-42D1-812C-DDB87D517349}"/>
              </a:ext>
            </a:extLst>
          </p:cNvPr>
          <p:cNvSpPr>
            <a:spLocks noGrp="1"/>
          </p:cNvSpPr>
          <p:nvPr/>
        </p:nvSpPr>
        <p:spPr>
          <a:xfrm>
            <a:off x="3660000" y="295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15</a:t>
            </a:r>
          </a:p>
        </p:txBody>
      </p:sp>
      <p:sp>
        <p:nvSpPr>
          <p:cNvPr id="1072" name="T1071">
            <a:extLst>
              <a:ext uri="{FF2B5EF4-FFF2-40B4-BE49-F238E27FC236}">
                <a16:creationId xmlns:a16="http://schemas.microsoft.com/office/drawing/2014/main" id="{D811A79B-A7C0-49E8-B7B2-7D94B6CCE888}"/>
              </a:ext>
            </a:extLst>
          </p:cNvPr>
          <p:cNvSpPr>
            <a:spLocks noGrp="1"/>
          </p:cNvSpPr>
          <p:nvPr/>
        </p:nvSpPr>
        <p:spPr>
          <a:xfrm>
            <a:off x="3875000" y="294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Fluxo de conversão</a:t>
            </a:r>
          </a:p>
        </p:txBody>
      </p:sp>
      <p:sp>
        <p:nvSpPr>
          <p:cNvPr id="1074" name="S1073">
            <a:extLst>
              <a:ext uri="{FF2B5EF4-FFF2-40B4-BE49-F238E27FC236}">
                <a16:creationId xmlns:a16="http://schemas.microsoft.com/office/drawing/2014/main" id="{E80B5AD7-1BB5-4936-BA10-D03306425716}"/>
              </a:ext>
            </a:extLst>
          </p:cNvPr>
          <p:cNvSpPr>
            <a:spLocks noGrp="1"/>
          </p:cNvSpPr>
          <p:nvPr/>
        </p:nvSpPr>
        <p:spPr>
          <a:xfrm>
            <a:off x="5530000" y="250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16</a:t>
            </a:r>
          </a:p>
        </p:txBody>
      </p:sp>
      <p:sp>
        <p:nvSpPr>
          <p:cNvPr id="1076" name="T1075">
            <a:extLst>
              <a:ext uri="{FF2B5EF4-FFF2-40B4-BE49-F238E27FC236}">
                <a16:creationId xmlns:a16="http://schemas.microsoft.com/office/drawing/2014/main" id="{28CEE8A7-DACC-4BCF-B225-CC6984B48517}"/>
              </a:ext>
            </a:extLst>
          </p:cNvPr>
          <p:cNvSpPr>
            <a:spLocks noGrp="1"/>
          </p:cNvSpPr>
          <p:nvPr/>
        </p:nvSpPr>
        <p:spPr>
          <a:xfrm>
            <a:off x="5745000" y="249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Landing pages</a:t>
            </a:r>
          </a:p>
        </p:txBody>
      </p:sp>
      <p:sp>
        <p:nvSpPr>
          <p:cNvPr id="1078" name="S1077">
            <a:extLst>
              <a:ext uri="{FF2B5EF4-FFF2-40B4-BE49-F238E27FC236}">
                <a16:creationId xmlns:a16="http://schemas.microsoft.com/office/drawing/2014/main" id="{7999E238-24D9-455E-83A6-600F7F762A22}"/>
              </a:ext>
            </a:extLst>
          </p:cNvPr>
          <p:cNvSpPr>
            <a:spLocks noGrp="1"/>
          </p:cNvSpPr>
          <p:nvPr/>
        </p:nvSpPr>
        <p:spPr>
          <a:xfrm>
            <a:off x="5530000" y="273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17</a:t>
            </a:r>
          </a:p>
        </p:txBody>
      </p:sp>
      <p:sp>
        <p:nvSpPr>
          <p:cNvPr id="1080" name="T1079">
            <a:extLst>
              <a:ext uri="{FF2B5EF4-FFF2-40B4-BE49-F238E27FC236}">
                <a16:creationId xmlns:a16="http://schemas.microsoft.com/office/drawing/2014/main" id="{62C0CF5F-9788-44BB-B651-C40B64D01DE9}"/>
              </a:ext>
            </a:extLst>
          </p:cNvPr>
          <p:cNvSpPr>
            <a:spLocks noGrp="1"/>
          </p:cNvSpPr>
          <p:nvPr/>
        </p:nvSpPr>
        <p:spPr>
          <a:xfrm>
            <a:off x="5745000" y="272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Automação marketing</a:t>
            </a:r>
          </a:p>
        </p:txBody>
      </p:sp>
      <p:sp>
        <p:nvSpPr>
          <p:cNvPr id="1082" name="S1081">
            <a:extLst>
              <a:ext uri="{FF2B5EF4-FFF2-40B4-BE49-F238E27FC236}">
                <a16:creationId xmlns:a16="http://schemas.microsoft.com/office/drawing/2014/main" id="{AF15A2A5-2067-41C1-B874-7382919E33C2}"/>
              </a:ext>
            </a:extLst>
          </p:cNvPr>
          <p:cNvSpPr>
            <a:spLocks noGrp="1"/>
          </p:cNvSpPr>
          <p:nvPr/>
        </p:nvSpPr>
        <p:spPr>
          <a:xfrm>
            <a:off x="5530000" y="295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18</a:t>
            </a:r>
          </a:p>
        </p:txBody>
      </p:sp>
      <p:sp>
        <p:nvSpPr>
          <p:cNvPr id="1084" name="T1083">
            <a:extLst>
              <a:ext uri="{FF2B5EF4-FFF2-40B4-BE49-F238E27FC236}">
                <a16:creationId xmlns:a16="http://schemas.microsoft.com/office/drawing/2014/main" id="{3AEF6FCF-7DE7-4544-872F-A5205148BDEA}"/>
              </a:ext>
            </a:extLst>
          </p:cNvPr>
          <p:cNvSpPr>
            <a:spLocks noGrp="1"/>
          </p:cNvSpPr>
          <p:nvPr/>
        </p:nvSpPr>
        <p:spPr>
          <a:xfrm>
            <a:off x="5745000" y="294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Integração contact center</a:t>
            </a:r>
          </a:p>
        </p:txBody>
      </p:sp>
      <p:sp>
        <p:nvSpPr>
          <p:cNvPr id="1086" name="S1085">
            <a:extLst>
              <a:ext uri="{FF2B5EF4-FFF2-40B4-BE49-F238E27FC236}">
                <a16:creationId xmlns:a16="http://schemas.microsoft.com/office/drawing/2014/main" id="{E9E03601-C92D-458F-95AA-0FEB7ADCDF78}"/>
              </a:ext>
            </a:extLst>
          </p:cNvPr>
          <p:cNvSpPr>
            <a:spLocks noGrp="1"/>
          </p:cNvSpPr>
          <p:nvPr/>
        </p:nvSpPr>
        <p:spPr>
          <a:xfrm>
            <a:off x="7400000" y="250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19</a:t>
            </a:r>
          </a:p>
        </p:txBody>
      </p:sp>
      <p:sp>
        <p:nvSpPr>
          <p:cNvPr id="1088" name="T1087">
            <a:extLst>
              <a:ext uri="{FF2B5EF4-FFF2-40B4-BE49-F238E27FC236}">
                <a16:creationId xmlns:a16="http://schemas.microsoft.com/office/drawing/2014/main" id="{79EAD1E0-74DF-4BD3-80A1-2CB08850FA5C}"/>
              </a:ext>
            </a:extLst>
          </p:cNvPr>
          <p:cNvSpPr>
            <a:spLocks noGrp="1"/>
          </p:cNvSpPr>
          <p:nvPr/>
        </p:nvSpPr>
        <p:spPr>
          <a:xfrm>
            <a:off x="7615000" y="249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Parcerias de distribuição</a:t>
            </a:r>
          </a:p>
        </p:txBody>
      </p:sp>
      <p:sp>
        <p:nvSpPr>
          <p:cNvPr id="1090" name="S1089">
            <a:extLst>
              <a:ext uri="{FF2B5EF4-FFF2-40B4-BE49-F238E27FC236}">
                <a16:creationId xmlns:a16="http://schemas.microsoft.com/office/drawing/2014/main" id="{423E788A-28B2-4676-B2AD-3E3B60E64A64}"/>
              </a:ext>
            </a:extLst>
          </p:cNvPr>
          <p:cNvSpPr>
            <a:spLocks noGrp="1"/>
          </p:cNvSpPr>
          <p:nvPr/>
        </p:nvSpPr>
        <p:spPr>
          <a:xfrm>
            <a:off x="7400000" y="273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20</a:t>
            </a:r>
          </a:p>
        </p:txBody>
      </p:sp>
      <p:sp>
        <p:nvSpPr>
          <p:cNvPr id="1092" name="T1091">
            <a:extLst>
              <a:ext uri="{FF2B5EF4-FFF2-40B4-BE49-F238E27FC236}">
                <a16:creationId xmlns:a16="http://schemas.microsoft.com/office/drawing/2014/main" id="{7C30EADC-F5BB-4B48-94E8-18DCF7C89D80}"/>
              </a:ext>
            </a:extLst>
          </p:cNvPr>
          <p:cNvSpPr>
            <a:spLocks noGrp="1"/>
          </p:cNvSpPr>
          <p:nvPr/>
        </p:nvSpPr>
        <p:spPr>
          <a:xfrm>
            <a:off x="7615000" y="272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Chatbot marketing</a:t>
            </a:r>
          </a:p>
        </p:txBody>
      </p:sp>
      <p:sp>
        <p:nvSpPr>
          <p:cNvPr id="1094" name="S1093">
            <a:extLst>
              <a:ext uri="{FF2B5EF4-FFF2-40B4-BE49-F238E27FC236}">
                <a16:creationId xmlns:a16="http://schemas.microsoft.com/office/drawing/2014/main" id="{EDD73A36-E313-4890-9783-3B303A3122AD}"/>
              </a:ext>
            </a:extLst>
          </p:cNvPr>
          <p:cNvSpPr>
            <a:spLocks noGrp="1"/>
          </p:cNvSpPr>
          <p:nvPr/>
        </p:nvSpPr>
        <p:spPr>
          <a:xfrm>
            <a:off x="7400000" y="295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21</a:t>
            </a:r>
          </a:p>
        </p:txBody>
      </p:sp>
      <p:sp>
        <p:nvSpPr>
          <p:cNvPr id="1096" name="T1095">
            <a:extLst>
              <a:ext uri="{FF2B5EF4-FFF2-40B4-BE49-F238E27FC236}">
                <a16:creationId xmlns:a16="http://schemas.microsoft.com/office/drawing/2014/main" id="{27FD834C-5229-4429-B621-54A6B986CB93}"/>
              </a:ext>
            </a:extLst>
          </p:cNvPr>
          <p:cNvSpPr>
            <a:spLocks noGrp="1"/>
          </p:cNvSpPr>
          <p:nvPr/>
        </p:nvSpPr>
        <p:spPr>
          <a:xfrm>
            <a:off x="7615000" y="294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Estoque</a:t>
            </a:r>
          </a:p>
        </p:txBody>
      </p:sp>
      <p:sp>
        <p:nvSpPr>
          <p:cNvPr id="1098" name="S1097">
            <a:extLst>
              <a:ext uri="{FF2B5EF4-FFF2-40B4-BE49-F238E27FC236}">
                <a16:creationId xmlns:a16="http://schemas.microsoft.com/office/drawing/2014/main" id="{714621E7-3960-41C4-9672-AF4544B6BB25}"/>
              </a:ext>
            </a:extLst>
          </p:cNvPr>
          <p:cNvSpPr>
            <a:spLocks noGrp="1"/>
          </p:cNvSpPr>
          <p:nvPr/>
        </p:nvSpPr>
        <p:spPr>
          <a:xfrm>
            <a:off x="9270000" y="250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22</a:t>
            </a:r>
          </a:p>
        </p:txBody>
      </p:sp>
      <p:sp>
        <p:nvSpPr>
          <p:cNvPr id="1100" name="T1099">
            <a:extLst>
              <a:ext uri="{FF2B5EF4-FFF2-40B4-BE49-F238E27FC236}">
                <a16:creationId xmlns:a16="http://schemas.microsoft.com/office/drawing/2014/main" id="{97844243-28D5-4BD1-AC15-122416BA2FF5}"/>
              </a:ext>
            </a:extLst>
          </p:cNvPr>
          <p:cNvSpPr>
            <a:spLocks noGrp="1"/>
          </p:cNvSpPr>
          <p:nvPr/>
        </p:nvSpPr>
        <p:spPr>
          <a:xfrm>
            <a:off x="9485000" y="249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Live marketing</a:t>
            </a:r>
          </a:p>
        </p:txBody>
      </p:sp>
      <p:sp>
        <p:nvSpPr>
          <p:cNvPr id="1102" name="S1101">
            <a:extLst>
              <a:ext uri="{FF2B5EF4-FFF2-40B4-BE49-F238E27FC236}">
                <a16:creationId xmlns:a16="http://schemas.microsoft.com/office/drawing/2014/main" id="{439C6A41-BB14-4A40-81C0-605E1EBD8E1E}"/>
              </a:ext>
            </a:extLst>
          </p:cNvPr>
          <p:cNvSpPr>
            <a:spLocks noGrp="1"/>
          </p:cNvSpPr>
          <p:nvPr/>
        </p:nvSpPr>
        <p:spPr>
          <a:xfrm>
            <a:off x="9270000" y="273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23</a:t>
            </a:r>
          </a:p>
        </p:txBody>
      </p:sp>
      <p:sp>
        <p:nvSpPr>
          <p:cNvPr id="1104" name="T1103">
            <a:extLst>
              <a:ext uri="{FF2B5EF4-FFF2-40B4-BE49-F238E27FC236}">
                <a16:creationId xmlns:a16="http://schemas.microsoft.com/office/drawing/2014/main" id="{E1D1D819-10ED-4B3A-A01F-73C84FAEAF6F}"/>
              </a:ext>
            </a:extLst>
          </p:cNvPr>
          <p:cNvSpPr>
            <a:spLocks noGrp="1"/>
          </p:cNvSpPr>
          <p:nvPr/>
        </p:nvSpPr>
        <p:spPr>
          <a:xfrm>
            <a:off x="9485000" y="272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Formas de pagamento</a:t>
            </a:r>
          </a:p>
        </p:txBody>
      </p:sp>
      <p:sp>
        <p:nvSpPr>
          <p:cNvPr id="1106" name="S1105">
            <a:extLst>
              <a:ext uri="{FF2B5EF4-FFF2-40B4-BE49-F238E27FC236}">
                <a16:creationId xmlns:a16="http://schemas.microsoft.com/office/drawing/2014/main" id="{A7F63B82-9B06-47E6-B347-684621891734}"/>
              </a:ext>
            </a:extLst>
          </p:cNvPr>
          <p:cNvSpPr>
            <a:spLocks noGrp="1"/>
          </p:cNvSpPr>
          <p:nvPr/>
        </p:nvSpPr>
        <p:spPr>
          <a:xfrm>
            <a:off x="9270000" y="295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24</a:t>
            </a:r>
          </a:p>
        </p:txBody>
      </p:sp>
      <p:sp>
        <p:nvSpPr>
          <p:cNvPr id="1108" name="T1107">
            <a:extLst>
              <a:ext uri="{FF2B5EF4-FFF2-40B4-BE49-F238E27FC236}">
                <a16:creationId xmlns:a16="http://schemas.microsoft.com/office/drawing/2014/main" id="{862F1A94-D4C7-4CF7-864E-0C73EE57CC12}"/>
              </a:ext>
            </a:extLst>
          </p:cNvPr>
          <p:cNvSpPr>
            <a:spLocks noGrp="1"/>
          </p:cNvSpPr>
          <p:nvPr/>
        </p:nvSpPr>
        <p:spPr>
          <a:xfrm>
            <a:off x="9485000" y="294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Personalização da experiência</a:t>
            </a:r>
          </a:p>
        </p:txBody>
      </p:sp>
      <p:sp>
        <p:nvSpPr>
          <p:cNvPr id="1110" name="S1109">
            <a:extLst>
              <a:ext uri="{FF2B5EF4-FFF2-40B4-BE49-F238E27FC236}">
                <a16:creationId xmlns:a16="http://schemas.microsoft.com/office/drawing/2014/main" id="{115EC8E1-3E4A-424E-BBCF-77CA4F6B178A}"/>
              </a:ext>
            </a:extLst>
          </p:cNvPr>
          <p:cNvSpPr>
            <a:spLocks noGrp="1"/>
          </p:cNvSpPr>
          <p:nvPr/>
        </p:nvSpPr>
        <p:spPr>
          <a:xfrm>
            <a:off x="2120000" y="1764000"/>
            <a:ext cx="240000" cy="1376000"/>
          </a:xfrm>
          <a:prstGeom prst="rect">
            <a:avLst/>
          </a:prstGeom>
          <a:solidFill>
            <a:srgbClr val="F2FFF7"/>
          </a:solidFill>
          <a:ln w="0">
            <a:noFill/>
            <a:prstDash val="solid"/>
          </a:ln>
        </p:spPr>
        <p:txBody>
          <a:bodyPr vert="vert270" wrap="square" lIns="45720" tIns="27432" rIns="45720" bIns="27432" anchor="ctr">
            <a:noAutofit/>
          </a:bodyPr>
          <a:lstStyle/>
          <a:p>
            <a:pPr marL="0" indent="0" algn="ctr">
              <a:buNone/>
            </a:pPr>
            <a:r>
              <a:rPr sz="900" b="1" spc="100">
                <a:solidFill>
                  <a:srgbClr val="031A10"/>
                </a:solidFill>
                <a:latin typeface="Source Sans 3"/>
                <a:ea typeface="Source Sans 3"/>
                <a:cs typeface="Source Sans 3"/>
              </a:rPr>
              <a:t>CRESCIMENTO</a:t>
            </a:r>
          </a:p>
        </p:txBody>
      </p:sp>
      <p:sp>
        <p:nvSpPr>
          <p:cNvPr id="1112" name="S1111">
            <a:extLst>
              <a:ext uri="{FF2B5EF4-FFF2-40B4-BE49-F238E27FC236}">
                <a16:creationId xmlns:a16="http://schemas.microsoft.com/office/drawing/2014/main" id="{1DA5270C-C958-4758-89AF-8F5D5D516162}"/>
              </a:ext>
            </a:extLst>
          </p:cNvPr>
          <p:cNvSpPr>
            <a:spLocks noGrp="1"/>
          </p:cNvSpPr>
          <p:nvPr/>
        </p:nvSpPr>
        <p:spPr>
          <a:xfrm>
            <a:off x="2420000" y="3280000"/>
            <a:ext cx="1120000" cy="648000"/>
          </a:xfrm>
          <a:prstGeom prst="rect">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000" b="1">
                <a:solidFill>
                  <a:srgbClr val="F2FFF7"/>
                </a:solidFill>
                <a:latin typeface="Source Sans 3"/>
                <a:ea typeface="Source Sans 3"/>
                <a:cs typeface="Source Sans 3"/>
              </a:rPr>
              <a:t>Modelo operacional</a:t>
            </a:r>
          </a:p>
        </p:txBody>
      </p:sp>
      <p:sp>
        <p:nvSpPr>
          <p:cNvPr id="1114" name="S1113">
            <a:extLst>
              <a:ext uri="{FF2B5EF4-FFF2-40B4-BE49-F238E27FC236}">
                <a16:creationId xmlns:a16="http://schemas.microsoft.com/office/drawing/2014/main" id="{6322F435-E2A3-4815-8126-A1BF41553F1A}"/>
              </a:ext>
            </a:extLst>
          </p:cNvPr>
          <p:cNvSpPr>
            <a:spLocks noGrp="1"/>
          </p:cNvSpPr>
          <p:nvPr/>
        </p:nvSpPr>
        <p:spPr>
          <a:xfrm>
            <a:off x="3660000" y="329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25</a:t>
            </a:r>
          </a:p>
        </p:txBody>
      </p:sp>
      <p:sp>
        <p:nvSpPr>
          <p:cNvPr id="1116" name="T1115">
            <a:extLst>
              <a:ext uri="{FF2B5EF4-FFF2-40B4-BE49-F238E27FC236}">
                <a16:creationId xmlns:a16="http://schemas.microsoft.com/office/drawing/2014/main" id="{3626EBD1-01DF-49FA-BCFE-FEA4FBDF0EAC}"/>
              </a:ext>
            </a:extLst>
          </p:cNvPr>
          <p:cNvSpPr>
            <a:spLocks noGrp="1"/>
          </p:cNvSpPr>
          <p:nvPr/>
        </p:nvSpPr>
        <p:spPr>
          <a:xfrm>
            <a:off x="3875000" y="328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Equipe e estrutura</a:t>
            </a:r>
          </a:p>
        </p:txBody>
      </p:sp>
      <p:sp>
        <p:nvSpPr>
          <p:cNvPr id="1118" name="S1117">
            <a:extLst>
              <a:ext uri="{FF2B5EF4-FFF2-40B4-BE49-F238E27FC236}">
                <a16:creationId xmlns:a16="http://schemas.microsoft.com/office/drawing/2014/main" id="{09BD11A5-C492-4AFA-AADD-C07DF1626BB4}"/>
              </a:ext>
            </a:extLst>
          </p:cNvPr>
          <p:cNvSpPr>
            <a:spLocks noGrp="1"/>
          </p:cNvSpPr>
          <p:nvPr/>
        </p:nvSpPr>
        <p:spPr>
          <a:xfrm>
            <a:off x="3660000" y="352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26</a:t>
            </a:r>
          </a:p>
        </p:txBody>
      </p:sp>
      <p:sp>
        <p:nvSpPr>
          <p:cNvPr id="1120" name="T1119">
            <a:extLst>
              <a:ext uri="{FF2B5EF4-FFF2-40B4-BE49-F238E27FC236}">
                <a16:creationId xmlns:a16="http://schemas.microsoft.com/office/drawing/2014/main" id="{061BC2AB-DFA8-45E1-9214-57FF7B96568B}"/>
              </a:ext>
            </a:extLst>
          </p:cNvPr>
          <p:cNvSpPr>
            <a:spLocks noGrp="1"/>
          </p:cNvSpPr>
          <p:nvPr/>
        </p:nvSpPr>
        <p:spPr>
          <a:xfrm>
            <a:off x="3875000" y="351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Agile marketing</a:t>
            </a:r>
          </a:p>
        </p:txBody>
      </p:sp>
      <p:sp>
        <p:nvSpPr>
          <p:cNvPr id="1122" name="S1121">
            <a:extLst>
              <a:ext uri="{FF2B5EF4-FFF2-40B4-BE49-F238E27FC236}">
                <a16:creationId xmlns:a16="http://schemas.microsoft.com/office/drawing/2014/main" id="{6BB84D8F-C01D-4358-B5E8-0027CC5079EB}"/>
              </a:ext>
            </a:extLst>
          </p:cNvPr>
          <p:cNvSpPr>
            <a:spLocks noGrp="1"/>
          </p:cNvSpPr>
          <p:nvPr/>
        </p:nvSpPr>
        <p:spPr>
          <a:xfrm>
            <a:off x="3660000" y="374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27</a:t>
            </a:r>
          </a:p>
        </p:txBody>
      </p:sp>
      <p:sp>
        <p:nvSpPr>
          <p:cNvPr id="1124" name="T1123">
            <a:extLst>
              <a:ext uri="{FF2B5EF4-FFF2-40B4-BE49-F238E27FC236}">
                <a16:creationId xmlns:a16="http://schemas.microsoft.com/office/drawing/2014/main" id="{2BAAF9D0-9875-4618-AC1D-485567760BE6}"/>
              </a:ext>
            </a:extLst>
          </p:cNvPr>
          <p:cNvSpPr>
            <a:spLocks noGrp="1"/>
          </p:cNvSpPr>
          <p:nvPr/>
        </p:nvSpPr>
        <p:spPr>
          <a:xfrm>
            <a:off x="3875000" y="373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Modelo com agência</a:t>
            </a:r>
          </a:p>
        </p:txBody>
      </p:sp>
      <p:sp>
        <p:nvSpPr>
          <p:cNvPr id="1126" name="S1125">
            <a:extLst>
              <a:ext uri="{FF2B5EF4-FFF2-40B4-BE49-F238E27FC236}">
                <a16:creationId xmlns:a16="http://schemas.microsoft.com/office/drawing/2014/main" id="{9FE0EBC6-9C9B-46FB-892B-1E6878C647CF}"/>
              </a:ext>
            </a:extLst>
          </p:cNvPr>
          <p:cNvSpPr>
            <a:spLocks noGrp="1"/>
          </p:cNvSpPr>
          <p:nvPr/>
        </p:nvSpPr>
        <p:spPr>
          <a:xfrm>
            <a:off x="5530000" y="329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28</a:t>
            </a:r>
          </a:p>
        </p:txBody>
      </p:sp>
      <p:sp>
        <p:nvSpPr>
          <p:cNvPr id="1128" name="T1127">
            <a:extLst>
              <a:ext uri="{FF2B5EF4-FFF2-40B4-BE49-F238E27FC236}">
                <a16:creationId xmlns:a16="http://schemas.microsoft.com/office/drawing/2014/main" id="{9893D104-CA67-4106-974A-3E44ED4B8683}"/>
              </a:ext>
            </a:extLst>
          </p:cNvPr>
          <p:cNvSpPr>
            <a:spLocks noGrp="1"/>
          </p:cNvSpPr>
          <p:nvPr/>
        </p:nvSpPr>
        <p:spPr>
          <a:xfrm>
            <a:off x="5745000" y="328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de audiências</a:t>
            </a:r>
          </a:p>
        </p:txBody>
      </p:sp>
      <p:sp>
        <p:nvSpPr>
          <p:cNvPr id="1130" name="S1129">
            <a:extLst>
              <a:ext uri="{FF2B5EF4-FFF2-40B4-BE49-F238E27FC236}">
                <a16:creationId xmlns:a16="http://schemas.microsoft.com/office/drawing/2014/main" id="{3ED78ACF-6385-4FB8-9B3E-C45F47160EFE}"/>
              </a:ext>
            </a:extLst>
          </p:cNvPr>
          <p:cNvSpPr>
            <a:spLocks noGrp="1"/>
          </p:cNvSpPr>
          <p:nvPr/>
        </p:nvSpPr>
        <p:spPr>
          <a:xfrm>
            <a:off x="5530000" y="352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29</a:t>
            </a:r>
          </a:p>
        </p:txBody>
      </p:sp>
      <p:sp>
        <p:nvSpPr>
          <p:cNvPr id="1132" name="T1131">
            <a:extLst>
              <a:ext uri="{FF2B5EF4-FFF2-40B4-BE49-F238E27FC236}">
                <a16:creationId xmlns:a16="http://schemas.microsoft.com/office/drawing/2014/main" id="{E0529331-EFE3-4E83-9B8B-4F4E1DCD9AF1}"/>
              </a:ext>
            </a:extLst>
          </p:cNvPr>
          <p:cNvSpPr>
            <a:spLocks noGrp="1"/>
          </p:cNvSpPr>
          <p:nvPr/>
        </p:nvSpPr>
        <p:spPr>
          <a:xfrm>
            <a:off x="5745000" y="351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Colaboração entre times</a:t>
            </a:r>
          </a:p>
        </p:txBody>
      </p:sp>
      <p:sp>
        <p:nvSpPr>
          <p:cNvPr id="1134" name="S1133">
            <a:extLst>
              <a:ext uri="{FF2B5EF4-FFF2-40B4-BE49-F238E27FC236}">
                <a16:creationId xmlns:a16="http://schemas.microsoft.com/office/drawing/2014/main" id="{0F9FE072-2ABB-4A24-A92E-F30FC9E3702D}"/>
              </a:ext>
            </a:extLst>
          </p:cNvPr>
          <p:cNvSpPr>
            <a:spLocks noGrp="1"/>
          </p:cNvSpPr>
          <p:nvPr/>
        </p:nvSpPr>
        <p:spPr>
          <a:xfrm>
            <a:off x="5530000" y="374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30</a:t>
            </a:r>
          </a:p>
        </p:txBody>
      </p:sp>
      <p:sp>
        <p:nvSpPr>
          <p:cNvPr id="1136" name="T1135">
            <a:extLst>
              <a:ext uri="{FF2B5EF4-FFF2-40B4-BE49-F238E27FC236}">
                <a16:creationId xmlns:a16="http://schemas.microsoft.com/office/drawing/2014/main" id="{FB60BA06-FC73-4DDC-81A0-370CE9C48AAB}"/>
              </a:ext>
            </a:extLst>
          </p:cNvPr>
          <p:cNvSpPr>
            <a:spLocks noGrp="1"/>
          </p:cNvSpPr>
          <p:nvPr/>
        </p:nvSpPr>
        <p:spPr>
          <a:xfrm>
            <a:off x="5745000" y="373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Produção conteúdo</a:t>
            </a:r>
          </a:p>
        </p:txBody>
      </p:sp>
      <p:sp>
        <p:nvSpPr>
          <p:cNvPr id="1138" name="S1137">
            <a:extLst>
              <a:ext uri="{FF2B5EF4-FFF2-40B4-BE49-F238E27FC236}">
                <a16:creationId xmlns:a16="http://schemas.microsoft.com/office/drawing/2014/main" id="{F4FC67B4-AF0B-4218-B114-B964FB3AFF71}"/>
              </a:ext>
            </a:extLst>
          </p:cNvPr>
          <p:cNvSpPr>
            <a:spLocks noGrp="1"/>
          </p:cNvSpPr>
          <p:nvPr/>
        </p:nvSpPr>
        <p:spPr>
          <a:xfrm>
            <a:off x="7400000" y="329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31</a:t>
            </a:r>
          </a:p>
        </p:txBody>
      </p:sp>
      <p:sp>
        <p:nvSpPr>
          <p:cNvPr id="1140" name="T1139">
            <a:extLst>
              <a:ext uri="{FF2B5EF4-FFF2-40B4-BE49-F238E27FC236}">
                <a16:creationId xmlns:a16="http://schemas.microsoft.com/office/drawing/2014/main" id="{877122F6-B320-43EA-8CC0-710B8AFE9E3C}"/>
              </a:ext>
            </a:extLst>
          </p:cNvPr>
          <p:cNvSpPr>
            <a:spLocks noGrp="1"/>
          </p:cNvSpPr>
          <p:nvPr/>
        </p:nvSpPr>
        <p:spPr>
          <a:xfrm>
            <a:off x="7615000" y="328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Segurança e acessos</a:t>
            </a:r>
          </a:p>
        </p:txBody>
      </p:sp>
      <p:sp>
        <p:nvSpPr>
          <p:cNvPr id="1142" name="S1141">
            <a:extLst>
              <a:ext uri="{FF2B5EF4-FFF2-40B4-BE49-F238E27FC236}">
                <a16:creationId xmlns:a16="http://schemas.microsoft.com/office/drawing/2014/main" id="{0948E897-770C-4962-A572-2AED4784B767}"/>
              </a:ext>
            </a:extLst>
          </p:cNvPr>
          <p:cNvSpPr>
            <a:spLocks noGrp="1"/>
          </p:cNvSpPr>
          <p:nvPr/>
        </p:nvSpPr>
        <p:spPr>
          <a:xfrm>
            <a:off x="7400000" y="352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32</a:t>
            </a:r>
          </a:p>
        </p:txBody>
      </p:sp>
      <p:sp>
        <p:nvSpPr>
          <p:cNvPr id="1144" name="T1143">
            <a:extLst>
              <a:ext uri="{FF2B5EF4-FFF2-40B4-BE49-F238E27FC236}">
                <a16:creationId xmlns:a16="http://schemas.microsoft.com/office/drawing/2014/main" id="{43984A8B-B234-4148-BB42-18E4F15C17CE}"/>
              </a:ext>
            </a:extLst>
          </p:cNvPr>
          <p:cNvSpPr>
            <a:spLocks noGrp="1"/>
          </p:cNvSpPr>
          <p:nvPr/>
        </p:nvSpPr>
        <p:spPr>
          <a:xfrm>
            <a:off x="7615000" y="351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Contratos e fornecedores</a:t>
            </a:r>
          </a:p>
        </p:txBody>
      </p:sp>
      <p:sp>
        <p:nvSpPr>
          <p:cNvPr id="1146" name="S1145">
            <a:extLst>
              <a:ext uri="{FF2B5EF4-FFF2-40B4-BE49-F238E27FC236}">
                <a16:creationId xmlns:a16="http://schemas.microsoft.com/office/drawing/2014/main" id="{1F4942DC-BD2F-4495-8842-82C690997CAA}"/>
              </a:ext>
            </a:extLst>
          </p:cNvPr>
          <p:cNvSpPr>
            <a:spLocks noGrp="1"/>
          </p:cNvSpPr>
          <p:nvPr/>
        </p:nvSpPr>
        <p:spPr>
          <a:xfrm>
            <a:off x="7400000" y="374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33</a:t>
            </a:r>
          </a:p>
        </p:txBody>
      </p:sp>
      <p:sp>
        <p:nvSpPr>
          <p:cNvPr id="1148" name="T1147">
            <a:extLst>
              <a:ext uri="{FF2B5EF4-FFF2-40B4-BE49-F238E27FC236}">
                <a16:creationId xmlns:a16="http://schemas.microsoft.com/office/drawing/2014/main" id="{00298411-5813-4D01-A886-CC18C4883F48}"/>
              </a:ext>
            </a:extLst>
          </p:cNvPr>
          <p:cNvSpPr>
            <a:spLocks noGrp="1"/>
          </p:cNvSpPr>
          <p:nvPr/>
        </p:nvSpPr>
        <p:spPr>
          <a:xfrm>
            <a:off x="7615000" y="373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Processos financeiros</a:t>
            </a:r>
          </a:p>
        </p:txBody>
      </p:sp>
      <p:sp>
        <p:nvSpPr>
          <p:cNvPr id="1150" name="S1149">
            <a:extLst>
              <a:ext uri="{FF2B5EF4-FFF2-40B4-BE49-F238E27FC236}">
                <a16:creationId xmlns:a16="http://schemas.microsoft.com/office/drawing/2014/main" id="{B60B16FF-E201-44A8-9C49-740ACFA43AF2}"/>
              </a:ext>
            </a:extLst>
          </p:cNvPr>
          <p:cNvSpPr>
            <a:spLocks noGrp="1"/>
          </p:cNvSpPr>
          <p:nvPr/>
        </p:nvSpPr>
        <p:spPr>
          <a:xfrm>
            <a:off x="9270000" y="329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34</a:t>
            </a:r>
          </a:p>
        </p:txBody>
      </p:sp>
      <p:sp>
        <p:nvSpPr>
          <p:cNvPr id="1152" name="T1151">
            <a:extLst>
              <a:ext uri="{FF2B5EF4-FFF2-40B4-BE49-F238E27FC236}">
                <a16:creationId xmlns:a16="http://schemas.microsoft.com/office/drawing/2014/main" id="{BE8E7728-FA53-4B0F-A128-B012CD96BF32}"/>
              </a:ext>
            </a:extLst>
          </p:cNvPr>
          <p:cNvSpPr>
            <a:spLocks noGrp="1"/>
          </p:cNvSpPr>
          <p:nvPr/>
        </p:nvSpPr>
        <p:spPr>
          <a:xfrm>
            <a:off x="9485000" y="328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Projetos TI &amp; backlog</a:t>
            </a:r>
          </a:p>
        </p:txBody>
      </p:sp>
      <p:sp>
        <p:nvSpPr>
          <p:cNvPr id="1154" name="S1153">
            <a:extLst>
              <a:ext uri="{FF2B5EF4-FFF2-40B4-BE49-F238E27FC236}">
                <a16:creationId xmlns:a16="http://schemas.microsoft.com/office/drawing/2014/main" id="{A1EAFF07-F252-47A2-8B01-E9EA0B90DD80}"/>
              </a:ext>
            </a:extLst>
          </p:cNvPr>
          <p:cNvSpPr>
            <a:spLocks noGrp="1"/>
          </p:cNvSpPr>
          <p:nvPr/>
        </p:nvSpPr>
        <p:spPr>
          <a:xfrm>
            <a:off x="9270000" y="352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35</a:t>
            </a:r>
          </a:p>
        </p:txBody>
      </p:sp>
      <p:sp>
        <p:nvSpPr>
          <p:cNvPr id="1156" name="T1155">
            <a:extLst>
              <a:ext uri="{FF2B5EF4-FFF2-40B4-BE49-F238E27FC236}">
                <a16:creationId xmlns:a16="http://schemas.microsoft.com/office/drawing/2014/main" id="{49194669-371F-40BD-9EF7-3CC73C0D4185}"/>
              </a:ext>
            </a:extLst>
          </p:cNvPr>
          <p:cNvSpPr>
            <a:spLocks noGrp="1"/>
          </p:cNvSpPr>
          <p:nvPr/>
        </p:nvSpPr>
        <p:spPr>
          <a:xfrm>
            <a:off x="9485000" y="351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Construção de URLs</a:t>
            </a:r>
          </a:p>
        </p:txBody>
      </p:sp>
      <p:sp>
        <p:nvSpPr>
          <p:cNvPr id="1158" name="S1157">
            <a:extLst>
              <a:ext uri="{FF2B5EF4-FFF2-40B4-BE49-F238E27FC236}">
                <a16:creationId xmlns:a16="http://schemas.microsoft.com/office/drawing/2014/main" id="{B99B972D-B9A3-42F7-8488-78B89ADAB30C}"/>
              </a:ext>
            </a:extLst>
          </p:cNvPr>
          <p:cNvSpPr>
            <a:spLocks noGrp="1"/>
          </p:cNvSpPr>
          <p:nvPr/>
        </p:nvSpPr>
        <p:spPr>
          <a:xfrm>
            <a:off x="9270000" y="374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36</a:t>
            </a:r>
          </a:p>
        </p:txBody>
      </p:sp>
      <p:sp>
        <p:nvSpPr>
          <p:cNvPr id="1160" name="T1159">
            <a:extLst>
              <a:ext uri="{FF2B5EF4-FFF2-40B4-BE49-F238E27FC236}">
                <a16:creationId xmlns:a16="http://schemas.microsoft.com/office/drawing/2014/main" id="{C6646D74-2C48-4537-80C6-5E8C71CEF5A5}"/>
              </a:ext>
            </a:extLst>
          </p:cNvPr>
          <p:cNvSpPr>
            <a:spLocks noGrp="1"/>
          </p:cNvSpPr>
          <p:nvPr/>
        </p:nvSpPr>
        <p:spPr>
          <a:xfrm>
            <a:off x="9485000" y="373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Taxonomia</a:t>
            </a:r>
          </a:p>
        </p:txBody>
      </p:sp>
      <p:sp>
        <p:nvSpPr>
          <p:cNvPr id="1162" name="S1161">
            <a:extLst>
              <a:ext uri="{FF2B5EF4-FFF2-40B4-BE49-F238E27FC236}">
                <a16:creationId xmlns:a16="http://schemas.microsoft.com/office/drawing/2014/main" id="{F6641934-62ED-41AE-897B-BC859B354526}"/>
              </a:ext>
            </a:extLst>
          </p:cNvPr>
          <p:cNvSpPr>
            <a:spLocks noGrp="1"/>
          </p:cNvSpPr>
          <p:nvPr/>
        </p:nvSpPr>
        <p:spPr>
          <a:xfrm>
            <a:off x="2420000" y="4008000"/>
            <a:ext cx="1120000" cy="648000"/>
          </a:xfrm>
          <a:prstGeom prst="rect">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000" b="1">
                <a:solidFill>
                  <a:srgbClr val="F2FFF7"/>
                </a:solidFill>
                <a:latin typeface="Source Sans 3"/>
                <a:ea typeface="Source Sans 3"/>
                <a:cs typeface="Source Sans 3"/>
              </a:rPr>
              <a:t>Marca &amp; ativos</a:t>
            </a:r>
          </a:p>
        </p:txBody>
      </p:sp>
      <p:sp>
        <p:nvSpPr>
          <p:cNvPr id="1164" name="S1163">
            <a:extLst>
              <a:ext uri="{FF2B5EF4-FFF2-40B4-BE49-F238E27FC236}">
                <a16:creationId xmlns:a16="http://schemas.microsoft.com/office/drawing/2014/main" id="{C903702E-7045-4D7E-A1DA-A8E46121EEC8}"/>
              </a:ext>
            </a:extLst>
          </p:cNvPr>
          <p:cNvSpPr>
            <a:spLocks noGrp="1"/>
          </p:cNvSpPr>
          <p:nvPr/>
        </p:nvSpPr>
        <p:spPr>
          <a:xfrm>
            <a:off x="3660000" y="402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37</a:t>
            </a:r>
          </a:p>
        </p:txBody>
      </p:sp>
      <p:sp>
        <p:nvSpPr>
          <p:cNvPr id="1166" name="T1165">
            <a:extLst>
              <a:ext uri="{FF2B5EF4-FFF2-40B4-BE49-F238E27FC236}">
                <a16:creationId xmlns:a16="http://schemas.microsoft.com/office/drawing/2014/main" id="{CD1A5773-703B-40F5-8696-6306BE871FD9}"/>
              </a:ext>
            </a:extLst>
          </p:cNvPr>
          <p:cNvSpPr>
            <a:spLocks noGrp="1"/>
          </p:cNvSpPr>
          <p:nvPr/>
        </p:nvSpPr>
        <p:spPr>
          <a:xfrm>
            <a:off x="3875000" y="401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Branding &amp; identidade</a:t>
            </a:r>
          </a:p>
        </p:txBody>
      </p:sp>
      <p:sp>
        <p:nvSpPr>
          <p:cNvPr id="1168" name="S1167">
            <a:extLst>
              <a:ext uri="{FF2B5EF4-FFF2-40B4-BE49-F238E27FC236}">
                <a16:creationId xmlns:a16="http://schemas.microsoft.com/office/drawing/2014/main" id="{B92EF9FC-AC61-448B-AE26-3401F0AACE22}"/>
              </a:ext>
            </a:extLst>
          </p:cNvPr>
          <p:cNvSpPr>
            <a:spLocks noGrp="1"/>
          </p:cNvSpPr>
          <p:nvPr/>
        </p:nvSpPr>
        <p:spPr>
          <a:xfrm>
            <a:off x="3660000" y="424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38</a:t>
            </a:r>
          </a:p>
        </p:txBody>
      </p:sp>
      <p:sp>
        <p:nvSpPr>
          <p:cNvPr id="1170" name="T1169">
            <a:extLst>
              <a:ext uri="{FF2B5EF4-FFF2-40B4-BE49-F238E27FC236}">
                <a16:creationId xmlns:a16="http://schemas.microsoft.com/office/drawing/2014/main" id="{35005A21-C01B-442E-8669-DD1FBD2D6FB9}"/>
              </a:ext>
            </a:extLst>
          </p:cNvPr>
          <p:cNvSpPr>
            <a:spLocks noGrp="1"/>
          </p:cNvSpPr>
          <p:nvPr/>
        </p:nvSpPr>
        <p:spPr>
          <a:xfrm>
            <a:off x="3875000" y="423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Criativos</a:t>
            </a:r>
          </a:p>
        </p:txBody>
      </p:sp>
      <p:sp>
        <p:nvSpPr>
          <p:cNvPr id="1172" name="S1171">
            <a:extLst>
              <a:ext uri="{FF2B5EF4-FFF2-40B4-BE49-F238E27FC236}">
                <a16:creationId xmlns:a16="http://schemas.microsoft.com/office/drawing/2014/main" id="{C5C0AE15-9FAD-4E06-B160-C1531D7F58AE}"/>
              </a:ext>
            </a:extLst>
          </p:cNvPr>
          <p:cNvSpPr>
            <a:spLocks noGrp="1"/>
          </p:cNvSpPr>
          <p:nvPr/>
        </p:nvSpPr>
        <p:spPr>
          <a:xfrm>
            <a:off x="3660000" y="447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39</a:t>
            </a:r>
          </a:p>
        </p:txBody>
      </p:sp>
      <p:sp>
        <p:nvSpPr>
          <p:cNvPr id="1174" name="T1173">
            <a:extLst>
              <a:ext uri="{FF2B5EF4-FFF2-40B4-BE49-F238E27FC236}">
                <a16:creationId xmlns:a16="http://schemas.microsoft.com/office/drawing/2014/main" id="{E4CEB06E-9224-432E-AB1E-C5D6D4572835}"/>
              </a:ext>
            </a:extLst>
          </p:cNvPr>
          <p:cNvSpPr>
            <a:spLocks noGrp="1"/>
          </p:cNvSpPr>
          <p:nvPr/>
        </p:nvSpPr>
        <p:spPr>
          <a:xfrm>
            <a:off x="3875000" y="446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de ativos (DAM)</a:t>
            </a:r>
          </a:p>
        </p:txBody>
      </p:sp>
      <p:sp>
        <p:nvSpPr>
          <p:cNvPr id="1176" name="S1175">
            <a:extLst>
              <a:ext uri="{FF2B5EF4-FFF2-40B4-BE49-F238E27FC236}">
                <a16:creationId xmlns:a16="http://schemas.microsoft.com/office/drawing/2014/main" id="{787BF780-11D0-4E6C-87CA-8B458BD3F8F4}"/>
              </a:ext>
            </a:extLst>
          </p:cNvPr>
          <p:cNvSpPr>
            <a:spLocks noGrp="1"/>
          </p:cNvSpPr>
          <p:nvPr/>
        </p:nvSpPr>
        <p:spPr>
          <a:xfrm>
            <a:off x="5530000" y="402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40</a:t>
            </a:r>
          </a:p>
        </p:txBody>
      </p:sp>
      <p:sp>
        <p:nvSpPr>
          <p:cNvPr id="1178" name="T1177">
            <a:extLst>
              <a:ext uri="{FF2B5EF4-FFF2-40B4-BE49-F238E27FC236}">
                <a16:creationId xmlns:a16="http://schemas.microsoft.com/office/drawing/2014/main" id="{7CD9C977-0540-461E-B85B-AB55A2FECDDC}"/>
              </a:ext>
            </a:extLst>
          </p:cNvPr>
          <p:cNvSpPr>
            <a:spLocks noGrp="1"/>
          </p:cNvSpPr>
          <p:nvPr/>
        </p:nvSpPr>
        <p:spPr>
          <a:xfrm>
            <a:off x="5745000" y="401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Satisfação do cliente</a:t>
            </a:r>
          </a:p>
        </p:txBody>
      </p:sp>
      <p:sp>
        <p:nvSpPr>
          <p:cNvPr id="1180" name="S1179">
            <a:extLst>
              <a:ext uri="{FF2B5EF4-FFF2-40B4-BE49-F238E27FC236}">
                <a16:creationId xmlns:a16="http://schemas.microsoft.com/office/drawing/2014/main" id="{B0C8765E-6DC7-46F3-8D58-0ABAC39DE1E3}"/>
              </a:ext>
            </a:extLst>
          </p:cNvPr>
          <p:cNvSpPr>
            <a:spLocks noGrp="1"/>
          </p:cNvSpPr>
          <p:nvPr/>
        </p:nvSpPr>
        <p:spPr>
          <a:xfrm>
            <a:off x="5530000" y="424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41</a:t>
            </a:r>
          </a:p>
        </p:txBody>
      </p:sp>
      <p:sp>
        <p:nvSpPr>
          <p:cNvPr id="1182" name="T1181">
            <a:extLst>
              <a:ext uri="{FF2B5EF4-FFF2-40B4-BE49-F238E27FC236}">
                <a16:creationId xmlns:a16="http://schemas.microsoft.com/office/drawing/2014/main" id="{4BC93978-F923-422D-8430-0783355A820D}"/>
              </a:ext>
            </a:extLst>
          </p:cNvPr>
          <p:cNvSpPr>
            <a:spLocks noGrp="1"/>
          </p:cNvSpPr>
          <p:nvPr/>
        </p:nvSpPr>
        <p:spPr>
          <a:xfrm>
            <a:off x="5745000" y="423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Monitoramento concorrência</a:t>
            </a:r>
          </a:p>
        </p:txBody>
      </p:sp>
      <p:sp>
        <p:nvSpPr>
          <p:cNvPr id="1184" name="S1183">
            <a:extLst>
              <a:ext uri="{FF2B5EF4-FFF2-40B4-BE49-F238E27FC236}">
                <a16:creationId xmlns:a16="http://schemas.microsoft.com/office/drawing/2014/main" id="{BEBCACDF-41E7-4495-AD05-91F17F1351B9}"/>
              </a:ext>
            </a:extLst>
          </p:cNvPr>
          <p:cNvSpPr>
            <a:spLocks noGrp="1"/>
          </p:cNvSpPr>
          <p:nvPr/>
        </p:nvSpPr>
        <p:spPr>
          <a:xfrm>
            <a:off x="5530000" y="447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42</a:t>
            </a:r>
          </a:p>
        </p:txBody>
      </p:sp>
      <p:sp>
        <p:nvSpPr>
          <p:cNvPr id="1186" name="T1185">
            <a:extLst>
              <a:ext uri="{FF2B5EF4-FFF2-40B4-BE49-F238E27FC236}">
                <a16:creationId xmlns:a16="http://schemas.microsoft.com/office/drawing/2014/main" id="{3E1EF21C-D6F9-4535-B87F-5A3E2668C43E}"/>
              </a:ext>
            </a:extLst>
          </p:cNvPr>
          <p:cNvSpPr>
            <a:spLocks noGrp="1"/>
          </p:cNvSpPr>
          <p:nvPr/>
        </p:nvSpPr>
        <p:spPr>
          <a:xfrm>
            <a:off x="5745000" y="446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Dados primários</a:t>
            </a:r>
          </a:p>
        </p:txBody>
      </p:sp>
      <p:sp>
        <p:nvSpPr>
          <p:cNvPr id="1188" name="S1187">
            <a:extLst>
              <a:ext uri="{FF2B5EF4-FFF2-40B4-BE49-F238E27FC236}">
                <a16:creationId xmlns:a16="http://schemas.microsoft.com/office/drawing/2014/main" id="{A17CD209-A6EE-40A3-A61C-F1394A5B4F69}"/>
              </a:ext>
            </a:extLst>
          </p:cNvPr>
          <p:cNvSpPr>
            <a:spLocks noGrp="1"/>
          </p:cNvSpPr>
          <p:nvPr/>
        </p:nvSpPr>
        <p:spPr>
          <a:xfrm>
            <a:off x="7400000" y="402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43</a:t>
            </a:r>
          </a:p>
        </p:txBody>
      </p:sp>
      <p:sp>
        <p:nvSpPr>
          <p:cNvPr id="1190" name="T1189">
            <a:extLst>
              <a:ext uri="{FF2B5EF4-FFF2-40B4-BE49-F238E27FC236}">
                <a16:creationId xmlns:a16="http://schemas.microsoft.com/office/drawing/2014/main" id="{51083A8E-44E5-41EF-9894-E5C508E2A26D}"/>
              </a:ext>
            </a:extLst>
          </p:cNvPr>
          <p:cNvSpPr>
            <a:spLocks noGrp="1"/>
          </p:cNvSpPr>
          <p:nvPr/>
        </p:nvSpPr>
        <p:spPr>
          <a:xfrm>
            <a:off x="7615000" y="401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Social listening</a:t>
            </a:r>
          </a:p>
        </p:txBody>
      </p:sp>
      <p:sp>
        <p:nvSpPr>
          <p:cNvPr id="1192" name="S1191">
            <a:extLst>
              <a:ext uri="{FF2B5EF4-FFF2-40B4-BE49-F238E27FC236}">
                <a16:creationId xmlns:a16="http://schemas.microsoft.com/office/drawing/2014/main" id="{D1DE0541-655C-4E4B-A171-37F2000004BA}"/>
              </a:ext>
            </a:extLst>
          </p:cNvPr>
          <p:cNvSpPr>
            <a:spLocks noGrp="1"/>
          </p:cNvSpPr>
          <p:nvPr/>
        </p:nvSpPr>
        <p:spPr>
          <a:xfrm>
            <a:off x="7400000" y="424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44</a:t>
            </a:r>
          </a:p>
        </p:txBody>
      </p:sp>
      <p:sp>
        <p:nvSpPr>
          <p:cNvPr id="1194" name="T1193">
            <a:extLst>
              <a:ext uri="{FF2B5EF4-FFF2-40B4-BE49-F238E27FC236}">
                <a16:creationId xmlns:a16="http://schemas.microsoft.com/office/drawing/2014/main" id="{6D630C0D-4C34-4257-A073-923FC2E4143C}"/>
              </a:ext>
            </a:extLst>
          </p:cNvPr>
          <p:cNvSpPr>
            <a:spLocks noGrp="1"/>
          </p:cNvSpPr>
          <p:nvPr/>
        </p:nvSpPr>
        <p:spPr>
          <a:xfrm>
            <a:off x="7615000" y="423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da reputação</a:t>
            </a:r>
          </a:p>
        </p:txBody>
      </p:sp>
      <p:sp>
        <p:nvSpPr>
          <p:cNvPr id="1196" name="S1195">
            <a:extLst>
              <a:ext uri="{FF2B5EF4-FFF2-40B4-BE49-F238E27FC236}">
                <a16:creationId xmlns:a16="http://schemas.microsoft.com/office/drawing/2014/main" id="{9422D964-F786-4866-9A89-97AB31E46405}"/>
              </a:ext>
            </a:extLst>
          </p:cNvPr>
          <p:cNvSpPr>
            <a:spLocks noGrp="1"/>
          </p:cNvSpPr>
          <p:nvPr/>
        </p:nvSpPr>
        <p:spPr>
          <a:xfrm>
            <a:off x="7400000" y="447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45</a:t>
            </a:r>
          </a:p>
        </p:txBody>
      </p:sp>
      <p:sp>
        <p:nvSpPr>
          <p:cNvPr id="1198" name="T1197">
            <a:extLst>
              <a:ext uri="{FF2B5EF4-FFF2-40B4-BE49-F238E27FC236}">
                <a16:creationId xmlns:a16="http://schemas.microsoft.com/office/drawing/2014/main" id="{9CC8C2C3-C34F-4DFC-AE1D-4FD68EEAFE5F}"/>
              </a:ext>
            </a:extLst>
          </p:cNvPr>
          <p:cNvSpPr>
            <a:spLocks noGrp="1"/>
          </p:cNvSpPr>
          <p:nvPr/>
        </p:nvSpPr>
        <p:spPr>
          <a:xfrm>
            <a:off x="7615000" y="446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Reputação domínios</a:t>
            </a:r>
          </a:p>
        </p:txBody>
      </p:sp>
      <p:sp>
        <p:nvSpPr>
          <p:cNvPr id="1200" name="S1199">
            <a:extLst>
              <a:ext uri="{FF2B5EF4-FFF2-40B4-BE49-F238E27FC236}">
                <a16:creationId xmlns:a16="http://schemas.microsoft.com/office/drawing/2014/main" id="{A43EFD74-7A1A-4A38-9FE1-A16B009DC9F7}"/>
              </a:ext>
            </a:extLst>
          </p:cNvPr>
          <p:cNvSpPr>
            <a:spLocks noGrp="1"/>
          </p:cNvSpPr>
          <p:nvPr/>
        </p:nvSpPr>
        <p:spPr>
          <a:xfrm>
            <a:off x="2120000" y="3280000"/>
            <a:ext cx="240000" cy="1376000"/>
          </a:xfrm>
          <a:prstGeom prst="rect">
            <a:avLst/>
          </a:prstGeom>
          <a:solidFill>
            <a:srgbClr val="167B52"/>
          </a:solidFill>
          <a:ln w="0">
            <a:noFill/>
            <a:prstDash val="solid"/>
          </a:ln>
        </p:spPr>
        <p:txBody>
          <a:bodyPr vert="vert270" wrap="square" lIns="45720" tIns="27432" rIns="45720" bIns="27432" anchor="ctr">
            <a:noAutofit/>
          </a:bodyPr>
          <a:lstStyle/>
          <a:p>
            <a:pPr marL="0" indent="0" algn="ctr">
              <a:buNone/>
            </a:pPr>
            <a:r>
              <a:rPr sz="900" b="1" spc="100">
                <a:solidFill>
                  <a:srgbClr val="F2FFF7"/>
                </a:solidFill>
                <a:latin typeface="Source Sans 3"/>
                <a:ea typeface="Source Sans 3"/>
                <a:cs typeface="Source Sans 3"/>
              </a:rPr>
              <a:t>OPERAÇÃO</a:t>
            </a:r>
          </a:p>
        </p:txBody>
      </p:sp>
      <p:sp>
        <p:nvSpPr>
          <p:cNvPr id="1202" name="S1201">
            <a:extLst>
              <a:ext uri="{FF2B5EF4-FFF2-40B4-BE49-F238E27FC236}">
                <a16:creationId xmlns:a16="http://schemas.microsoft.com/office/drawing/2014/main" id="{29373354-CD96-47A5-9EA6-526EFDD10D18}"/>
              </a:ext>
            </a:extLst>
          </p:cNvPr>
          <p:cNvSpPr>
            <a:spLocks noGrp="1"/>
          </p:cNvSpPr>
          <p:nvPr/>
        </p:nvSpPr>
        <p:spPr>
          <a:xfrm>
            <a:off x="2420000" y="4796000"/>
            <a:ext cx="1120000" cy="648000"/>
          </a:xfrm>
          <a:prstGeom prst="rect">
            <a:avLst/>
          </a:prstGeom>
          <a:solidFill>
            <a:srgbClr val="031A10"/>
          </a:solidFill>
          <a:ln w="0">
            <a:noFill/>
            <a:prstDash val="solid"/>
          </a:ln>
        </p:spPr>
        <p:txBody>
          <a:bodyPr wrap="square" lIns="45720" tIns="27432" rIns="45720" bIns="27432" anchor="ctr">
            <a:noAutofit/>
          </a:bodyPr>
          <a:lstStyle/>
          <a:p>
            <a:pPr marL="0" indent="0" algn="ctr">
              <a:lnSpc>
                <a:spcPct val="90000"/>
              </a:lnSpc>
              <a:buNone/>
            </a:pPr>
            <a:r>
              <a:rPr sz="1000" b="1">
                <a:solidFill>
                  <a:srgbClr val="F2FFF7"/>
                </a:solidFill>
                <a:latin typeface="Source Sans 3"/>
                <a:ea typeface="Source Sans 3"/>
                <a:cs typeface="Source Sans 3"/>
              </a:rPr>
              <a:t>Analytics &amp; ROI</a:t>
            </a:r>
          </a:p>
        </p:txBody>
      </p:sp>
      <p:sp>
        <p:nvSpPr>
          <p:cNvPr id="1204" name="S1203">
            <a:extLst>
              <a:ext uri="{FF2B5EF4-FFF2-40B4-BE49-F238E27FC236}">
                <a16:creationId xmlns:a16="http://schemas.microsoft.com/office/drawing/2014/main" id="{09F49E0D-8931-4E05-99ED-4043AC8819DA}"/>
              </a:ext>
            </a:extLst>
          </p:cNvPr>
          <p:cNvSpPr>
            <a:spLocks noGrp="1"/>
          </p:cNvSpPr>
          <p:nvPr/>
        </p:nvSpPr>
        <p:spPr>
          <a:xfrm>
            <a:off x="3660000" y="481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46</a:t>
            </a:r>
          </a:p>
        </p:txBody>
      </p:sp>
      <p:sp>
        <p:nvSpPr>
          <p:cNvPr id="1206" name="T1205">
            <a:extLst>
              <a:ext uri="{FF2B5EF4-FFF2-40B4-BE49-F238E27FC236}">
                <a16:creationId xmlns:a16="http://schemas.microsoft.com/office/drawing/2014/main" id="{0FAB142B-3670-42F7-98F6-A397E42A5DB8}"/>
              </a:ext>
            </a:extLst>
          </p:cNvPr>
          <p:cNvSpPr>
            <a:spLocks noGrp="1"/>
          </p:cNvSpPr>
          <p:nvPr/>
        </p:nvSpPr>
        <p:spPr>
          <a:xfrm>
            <a:off x="3875000" y="480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Tag management</a:t>
            </a:r>
          </a:p>
        </p:txBody>
      </p:sp>
      <p:sp>
        <p:nvSpPr>
          <p:cNvPr id="1208" name="S1207">
            <a:extLst>
              <a:ext uri="{FF2B5EF4-FFF2-40B4-BE49-F238E27FC236}">
                <a16:creationId xmlns:a16="http://schemas.microsoft.com/office/drawing/2014/main" id="{56280F5E-7017-45FD-8741-6FA4E619FFED}"/>
              </a:ext>
            </a:extLst>
          </p:cNvPr>
          <p:cNvSpPr>
            <a:spLocks noGrp="1"/>
          </p:cNvSpPr>
          <p:nvPr/>
        </p:nvSpPr>
        <p:spPr>
          <a:xfrm>
            <a:off x="3660000" y="503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47</a:t>
            </a:r>
          </a:p>
        </p:txBody>
      </p:sp>
      <p:sp>
        <p:nvSpPr>
          <p:cNvPr id="1210" name="T1209">
            <a:extLst>
              <a:ext uri="{FF2B5EF4-FFF2-40B4-BE49-F238E27FC236}">
                <a16:creationId xmlns:a16="http://schemas.microsoft.com/office/drawing/2014/main" id="{5AE34837-80E0-4E80-806F-C7250FE819CE}"/>
              </a:ext>
            </a:extLst>
          </p:cNvPr>
          <p:cNvSpPr>
            <a:spLocks noGrp="1"/>
          </p:cNvSpPr>
          <p:nvPr/>
        </p:nvSpPr>
        <p:spPr>
          <a:xfrm>
            <a:off x="3875000" y="502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Modelo de atribuição</a:t>
            </a:r>
          </a:p>
        </p:txBody>
      </p:sp>
      <p:sp>
        <p:nvSpPr>
          <p:cNvPr id="1212" name="S1211">
            <a:extLst>
              <a:ext uri="{FF2B5EF4-FFF2-40B4-BE49-F238E27FC236}">
                <a16:creationId xmlns:a16="http://schemas.microsoft.com/office/drawing/2014/main" id="{9642643D-A7E5-4EEF-8EB8-7D65408F1F6C}"/>
              </a:ext>
            </a:extLst>
          </p:cNvPr>
          <p:cNvSpPr>
            <a:spLocks noGrp="1"/>
          </p:cNvSpPr>
          <p:nvPr/>
        </p:nvSpPr>
        <p:spPr>
          <a:xfrm>
            <a:off x="3660000" y="526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48</a:t>
            </a:r>
          </a:p>
        </p:txBody>
      </p:sp>
      <p:sp>
        <p:nvSpPr>
          <p:cNvPr id="1214" name="T1213">
            <a:extLst>
              <a:ext uri="{FF2B5EF4-FFF2-40B4-BE49-F238E27FC236}">
                <a16:creationId xmlns:a16="http://schemas.microsoft.com/office/drawing/2014/main" id="{38272F52-58F0-4ABB-B269-1FB089921DD8}"/>
              </a:ext>
            </a:extLst>
          </p:cNvPr>
          <p:cNvSpPr>
            <a:spLocks noGrp="1"/>
          </p:cNvSpPr>
          <p:nvPr/>
        </p:nvSpPr>
        <p:spPr>
          <a:xfrm>
            <a:off x="3875000" y="525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Marketing mix modeling</a:t>
            </a:r>
          </a:p>
        </p:txBody>
      </p:sp>
      <p:sp>
        <p:nvSpPr>
          <p:cNvPr id="1216" name="S1215">
            <a:extLst>
              <a:ext uri="{FF2B5EF4-FFF2-40B4-BE49-F238E27FC236}">
                <a16:creationId xmlns:a16="http://schemas.microsoft.com/office/drawing/2014/main" id="{1281D8FD-29A5-45B5-9CFA-8727EEB5642A}"/>
              </a:ext>
            </a:extLst>
          </p:cNvPr>
          <p:cNvSpPr>
            <a:spLocks noGrp="1"/>
          </p:cNvSpPr>
          <p:nvPr/>
        </p:nvSpPr>
        <p:spPr>
          <a:xfrm>
            <a:off x="5530000" y="481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49</a:t>
            </a:r>
          </a:p>
        </p:txBody>
      </p:sp>
      <p:sp>
        <p:nvSpPr>
          <p:cNvPr id="1218" name="T1217">
            <a:extLst>
              <a:ext uri="{FF2B5EF4-FFF2-40B4-BE49-F238E27FC236}">
                <a16:creationId xmlns:a16="http://schemas.microsoft.com/office/drawing/2014/main" id="{3785EDD8-309E-44A3-9BFC-90B866772B60}"/>
              </a:ext>
            </a:extLst>
          </p:cNvPr>
          <p:cNvSpPr>
            <a:spLocks noGrp="1"/>
          </p:cNvSpPr>
          <p:nvPr/>
        </p:nvSpPr>
        <p:spPr>
          <a:xfrm>
            <a:off x="5745000" y="480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Dashboards</a:t>
            </a:r>
          </a:p>
        </p:txBody>
      </p:sp>
      <p:sp>
        <p:nvSpPr>
          <p:cNvPr id="1220" name="S1219">
            <a:extLst>
              <a:ext uri="{FF2B5EF4-FFF2-40B4-BE49-F238E27FC236}">
                <a16:creationId xmlns:a16="http://schemas.microsoft.com/office/drawing/2014/main" id="{1B7B861C-3690-47BB-9BFF-DC76DB522ADE}"/>
              </a:ext>
            </a:extLst>
          </p:cNvPr>
          <p:cNvSpPr>
            <a:spLocks noGrp="1"/>
          </p:cNvSpPr>
          <p:nvPr/>
        </p:nvSpPr>
        <p:spPr>
          <a:xfrm>
            <a:off x="5530000" y="5036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50</a:t>
            </a:r>
          </a:p>
        </p:txBody>
      </p:sp>
      <p:sp>
        <p:nvSpPr>
          <p:cNvPr id="1222" name="T1221">
            <a:extLst>
              <a:ext uri="{FF2B5EF4-FFF2-40B4-BE49-F238E27FC236}">
                <a16:creationId xmlns:a16="http://schemas.microsoft.com/office/drawing/2014/main" id="{DC1084A2-1B07-45AE-A127-E9E2DAE99117}"/>
              </a:ext>
            </a:extLst>
          </p:cNvPr>
          <p:cNvSpPr>
            <a:spLocks noGrp="1"/>
          </p:cNvSpPr>
          <p:nvPr/>
        </p:nvSpPr>
        <p:spPr>
          <a:xfrm>
            <a:off x="5745000" y="5026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Análise de performance</a:t>
            </a:r>
          </a:p>
        </p:txBody>
      </p:sp>
      <p:sp>
        <p:nvSpPr>
          <p:cNvPr id="1224" name="S1223">
            <a:extLst>
              <a:ext uri="{FF2B5EF4-FFF2-40B4-BE49-F238E27FC236}">
                <a16:creationId xmlns:a16="http://schemas.microsoft.com/office/drawing/2014/main" id="{ABA7E669-D284-4999-ABD4-2D860DF550C1}"/>
              </a:ext>
            </a:extLst>
          </p:cNvPr>
          <p:cNvSpPr>
            <a:spLocks noGrp="1"/>
          </p:cNvSpPr>
          <p:nvPr/>
        </p:nvSpPr>
        <p:spPr>
          <a:xfrm>
            <a:off x="5530000" y="5262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51</a:t>
            </a:r>
          </a:p>
        </p:txBody>
      </p:sp>
      <p:sp>
        <p:nvSpPr>
          <p:cNvPr id="1226" name="T1225">
            <a:extLst>
              <a:ext uri="{FF2B5EF4-FFF2-40B4-BE49-F238E27FC236}">
                <a16:creationId xmlns:a16="http://schemas.microsoft.com/office/drawing/2014/main" id="{52D177F9-5093-4800-99DE-8146AEB11DEE}"/>
              </a:ext>
            </a:extLst>
          </p:cNvPr>
          <p:cNvSpPr>
            <a:spLocks noGrp="1"/>
          </p:cNvSpPr>
          <p:nvPr/>
        </p:nvSpPr>
        <p:spPr>
          <a:xfrm>
            <a:off x="5745000" y="5252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Governança de dados</a:t>
            </a:r>
          </a:p>
        </p:txBody>
      </p:sp>
      <p:sp>
        <p:nvSpPr>
          <p:cNvPr id="1228" name="S1227">
            <a:extLst>
              <a:ext uri="{FF2B5EF4-FFF2-40B4-BE49-F238E27FC236}">
                <a16:creationId xmlns:a16="http://schemas.microsoft.com/office/drawing/2014/main" id="{565B6559-8EDE-48EF-AA5B-5AAE2E0F48B7}"/>
              </a:ext>
            </a:extLst>
          </p:cNvPr>
          <p:cNvSpPr>
            <a:spLocks noGrp="1"/>
          </p:cNvSpPr>
          <p:nvPr/>
        </p:nvSpPr>
        <p:spPr>
          <a:xfrm>
            <a:off x="2420000" y="5524000"/>
            <a:ext cx="1120000" cy="648000"/>
          </a:xfrm>
          <a:prstGeom prst="rect">
            <a:avLst/>
          </a:prstGeom>
          <a:solidFill>
            <a:srgbClr val="031A10"/>
          </a:solidFill>
          <a:ln w="0">
            <a:noFill/>
            <a:prstDash val="solid"/>
          </a:ln>
        </p:spPr>
        <p:txBody>
          <a:bodyPr wrap="square" lIns="45720" tIns="27432" rIns="45720" bIns="27432" anchor="ctr">
            <a:noAutofit/>
          </a:bodyPr>
          <a:lstStyle/>
          <a:p>
            <a:pPr marL="0" indent="0" algn="ctr">
              <a:lnSpc>
                <a:spcPct val="90000"/>
              </a:lnSpc>
              <a:buNone/>
            </a:pPr>
            <a:r>
              <a:rPr sz="1000" b="1">
                <a:solidFill>
                  <a:srgbClr val="F2FFF7"/>
                </a:solidFill>
                <a:latin typeface="Source Sans 3"/>
                <a:ea typeface="Source Sans 3"/>
                <a:cs typeface="Source Sans 3"/>
              </a:rPr>
              <a:t>Tecnologia de marketing</a:t>
            </a:r>
          </a:p>
        </p:txBody>
      </p:sp>
      <p:sp>
        <p:nvSpPr>
          <p:cNvPr id="1230" name="S1229">
            <a:extLst>
              <a:ext uri="{FF2B5EF4-FFF2-40B4-BE49-F238E27FC236}">
                <a16:creationId xmlns:a16="http://schemas.microsoft.com/office/drawing/2014/main" id="{41414D4E-E0A5-49A7-B486-2766D236CD7E}"/>
              </a:ext>
            </a:extLst>
          </p:cNvPr>
          <p:cNvSpPr>
            <a:spLocks noGrp="1"/>
          </p:cNvSpPr>
          <p:nvPr/>
        </p:nvSpPr>
        <p:spPr>
          <a:xfrm>
            <a:off x="3660000" y="553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52</a:t>
            </a:r>
          </a:p>
        </p:txBody>
      </p:sp>
      <p:sp>
        <p:nvSpPr>
          <p:cNvPr id="1232" name="T1231">
            <a:extLst>
              <a:ext uri="{FF2B5EF4-FFF2-40B4-BE49-F238E27FC236}">
                <a16:creationId xmlns:a16="http://schemas.microsoft.com/office/drawing/2014/main" id="{273BCE73-103A-4D5B-948C-84DAC27FCFDE}"/>
              </a:ext>
            </a:extLst>
          </p:cNvPr>
          <p:cNvSpPr>
            <a:spLocks noGrp="1"/>
          </p:cNvSpPr>
          <p:nvPr/>
        </p:nvSpPr>
        <p:spPr>
          <a:xfrm>
            <a:off x="3875000" y="552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Site e APP</a:t>
            </a:r>
          </a:p>
        </p:txBody>
      </p:sp>
      <p:sp>
        <p:nvSpPr>
          <p:cNvPr id="1234" name="S1233">
            <a:extLst>
              <a:ext uri="{FF2B5EF4-FFF2-40B4-BE49-F238E27FC236}">
                <a16:creationId xmlns:a16="http://schemas.microsoft.com/office/drawing/2014/main" id="{3B61CD72-8023-4523-BE7F-962CCE167AF9}"/>
              </a:ext>
            </a:extLst>
          </p:cNvPr>
          <p:cNvSpPr>
            <a:spLocks noGrp="1"/>
          </p:cNvSpPr>
          <p:nvPr/>
        </p:nvSpPr>
        <p:spPr>
          <a:xfrm>
            <a:off x="3660000" y="576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53</a:t>
            </a:r>
          </a:p>
        </p:txBody>
      </p:sp>
      <p:sp>
        <p:nvSpPr>
          <p:cNvPr id="1236" name="T1235">
            <a:extLst>
              <a:ext uri="{FF2B5EF4-FFF2-40B4-BE49-F238E27FC236}">
                <a16:creationId xmlns:a16="http://schemas.microsoft.com/office/drawing/2014/main" id="{041EFA2D-43A1-4AB5-9AC7-A33442C7598E}"/>
              </a:ext>
            </a:extLst>
          </p:cNvPr>
          <p:cNvSpPr>
            <a:spLocks noGrp="1"/>
          </p:cNvSpPr>
          <p:nvPr/>
        </p:nvSpPr>
        <p:spPr>
          <a:xfrm>
            <a:off x="3875000" y="575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Plataforma de testes A/B</a:t>
            </a:r>
          </a:p>
        </p:txBody>
      </p:sp>
      <p:sp>
        <p:nvSpPr>
          <p:cNvPr id="1238" name="S1237">
            <a:extLst>
              <a:ext uri="{FF2B5EF4-FFF2-40B4-BE49-F238E27FC236}">
                <a16:creationId xmlns:a16="http://schemas.microsoft.com/office/drawing/2014/main" id="{5D40B4D7-6FEB-40A0-BE84-328F6332D7A3}"/>
              </a:ext>
            </a:extLst>
          </p:cNvPr>
          <p:cNvSpPr>
            <a:spLocks noGrp="1"/>
          </p:cNvSpPr>
          <p:nvPr/>
        </p:nvSpPr>
        <p:spPr>
          <a:xfrm>
            <a:off x="3660000" y="599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54</a:t>
            </a:r>
          </a:p>
        </p:txBody>
      </p:sp>
      <p:sp>
        <p:nvSpPr>
          <p:cNvPr id="1240" name="T1239">
            <a:extLst>
              <a:ext uri="{FF2B5EF4-FFF2-40B4-BE49-F238E27FC236}">
                <a16:creationId xmlns:a16="http://schemas.microsoft.com/office/drawing/2014/main" id="{01358D1C-D599-43D8-8787-946FD2079EF5}"/>
              </a:ext>
            </a:extLst>
          </p:cNvPr>
          <p:cNvSpPr>
            <a:spLocks noGrp="1"/>
          </p:cNvSpPr>
          <p:nvPr/>
        </p:nvSpPr>
        <p:spPr>
          <a:xfrm>
            <a:off x="3875000" y="598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Headless CMS</a:t>
            </a:r>
          </a:p>
        </p:txBody>
      </p:sp>
      <p:sp>
        <p:nvSpPr>
          <p:cNvPr id="1242" name="S1241">
            <a:extLst>
              <a:ext uri="{FF2B5EF4-FFF2-40B4-BE49-F238E27FC236}">
                <a16:creationId xmlns:a16="http://schemas.microsoft.com/office/drawing/2014/main" id="{132F5B7A-78B5-4BC2-9A2D-7E21DD899FF5}"/>
              </a:ext>
            </a:extLst>
          </p:cNvPr>
          <p:cNvSpPr>
            <a:spLocks noGrp="1"/>
          </p:cNvSpPr>
          <p:nvPr/>
        </p:nvSpPr>
        <p:spPr>
          <a:xfrm>
            <a:off x="5530000" y="553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55</a:t>
            </a:r>
          </a:p>
        </p:txBody>
      </p:sp>
      <p:sp>
        <p:nvSpPr>
          <p:cNvPr id="1244" name="T1243">
            <a:extLst>
              <a:ext uri="{FF2B5EF4-FFF2-40B4-BE49-F238E27FC236}">
                <a16:creationId xmlns:a16="http://schemas.microsoft.com/office/drawing/2014/main" id="{16015730-75E6-455B-A08F-E288593F1F9E}"/>
              </a:ext>
            </a:extLst>
          </p:cNvPr>
          <p:cNvSpPr>
            <a:spLocks noGrp="1"/>
          </p:cNvSpPr>
          <p:nvPr/>
        </p:nvSpPr>
        <p:spPr>
          <a:xfrm>
            <a:off x="5745000" y="552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DSP</a:t>
            </a:r>
          </a:p>
        </p:txBody>
      </p:sp>
      <p:sp>
        <p:nvSpPr>
          <p:cNvPr id="1246" name="S1245">
            <a:extLst>
              <a:ext uri="{FF2B5EF4-FFF2-40B4-BE49-F238E27FC236}">
                <a16:creationId xmlns:a16="http://schemas.microsoft.com/office/drawing/2014/main" id="{F567F744-DABB-4FF0-9C28-A35D547C7AD9}"/>
              </a:ext>
            </a:extLst>
          </p:cNvPr>
          <p:cNvSpPr>
            <a:spLocks noGrp="1"/>
          </p:cNvSpPr>
          <p:nvPr/>
        </p:nvSpPr>
        <p:spPr>
          <a:xfrm>
            <a:off x="5530000" y="576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56</a:t>
            </a:r>
          </a:p>
        </p:txBody>
      </p:sp>
      <p:sp>
        <p:nvSpPr>
          <p:cNvPr id="1248" name="T1247">
            <a:extLst>
              <a:ext uri="{FF2B5EF4-FFF2-40B4-BE49-F238E27FC236}">
                <a16:creationId xmlns:a16="http://schemas.microsoft.com/office/drawing/2014/main" id="{D0ECA446-39A9-4A4D-9A43-F3A3154F9BCF}"/>
              </a:ext>
            </a:extLst>
          </p:cNvPr>
          <p:cNvSpPr>
            <a:spLocks noGrp="1"/>
          </p:cNvSpPr>
          <p:nvPr/>
        </p:nvSpPr>
        <p:spPr>
          <a:xfrm>
            <a:off x="5745000" y="575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Customer data platform</a:t>
            </a:r>
          </a:p>
        </p:txBody>
      </p:sp>
      <p:sp>
        <p:nvSpPr>
          <p:cNvPr id="1250" name="S1249">
            <a:extLst>
              <a:ext uri="{FF2B5EF4-FFF2-40B4-BE49-F238E27FC236}">
                <a16:creationId xmlns:a16="http://schemas.microsoft.com/office/drawing/2014/main" id="{BD5F9C51-7382-4033-83EB-DBA4DF7B4C6D}"/>
              </a:ext>
            </a:extLst>
          </p:cNvPr>
          <p:cNvSpPr>
            <a:spLocks noGrp="1"/>
          </p:cNvSpPr>
          <p:nvPr/>
        </p:nvSpPr>
        <p:spPr>
          <a:xfrm>
            <a:off x="5530000" y="599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57</a:t>
            </a:r>
          </a:p>
        </p:txBody>
      </p:sp>
      <p:sp>
        <p:nvSpPr>
          <p:cNvPr id="1252" name="T1251">
            <a:extLst>
              <a:ext uri="{FF2B5EF4-FFF2-40B4-BE49-F238E27FC236}">
                <a16:creationId xmlns:a16="http://schemas.microsoft.com/office/drawing/2014/main" id="{67DEBB92-36E0-4630-8008-6F3CA611B053}"/>
              </a:ext>
            </a:extLst>
          </p:cNvPr>
          <p:cNvSpPr>
            <a:spLocks noGrp="1"/>
          </p:cNvSpPr>
          <p:nvPr/>
        </p:nvSpPr>
        <p:spPr>
          <a:xfrm>
            <a:off x="5745000" y="598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CRM</a:t>
            </a:r>
          </a:p>
        </p:txBody>
      </p:sp>
      <p:sp>
        <p:nvSpPr>
          <p:cNvPr id="1254" name="S1253">
            <a:extLst>
              <a:ext uri="{FF2B5EF4-FFF2-40B4-BE49-F238E27FC236}">
                <a16:creationId xmlns:a16="http://schemas.microsoft.com/office/drawing/2014/main" id="{F7AF66AD-9FC5-42C6-A094-22DD1E318941}"/>
              </a:ext>
            </a:extLst>
          </p:cNvPr>
          <p:cNvSpPr>
            <a:spLocks noGrp="1"/>
          </p:cNvSpPr>
          <p:nvPr/>
        </p:nvSpPr>
        <p:spPr>
          <a:xfrm>
            <a:off x="7400000" y="553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58</a:t>
            </a:r>
          </a:p>
        </p:txBody>
      </p:sp>
      <p:sp>
        <p:nvSpPr>
          <p:cNvPr id="1256" name="T1255">
            <a:extLst>
              <a:ext uri="{FF2B5EF4-FFF2-40B4-BE49-F238E27FC236}">
                <a16:creationId xmlns:a16="http://schemas.microsoft.com/office/drawing/2014/main" id="{3EF67CDA-8A90-4A2A-BF36-733E94E801AB}"/>
              </a:ext>
            </a:extLst>
          </p:cNvPr>
          <p:cNvSpPr>
            <a:spLocks noGrp="1"/>
          </p:cNvSpPr>
          <p:nvPr/>
        </p:nvSpPr>
        <p:spPr>
          <a:xfrm>
            <a:off x="7615000" y="552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CDN</a:t>
            </a:r>
          </a:p>
        </p:txBody>
      </p:sp>
      <p:sp>
        <p:nvSpPr>
          <p:cNvPr id="1258" name="S1257">
            <a:extLst>
              <a:ext uri="{FF2B5EF4-FFF2-40B4-BE49-F238E27FC236}">
                <a16:creationId xmlns:a16="http://schemas.microsoft.com/office/drawing/2014/main" id="{B4FEDF51-88F0-4837-A084-BD4FAF456F61}"/>
              </a:ext>
            </a:extLst>
          </p:cNvPr>
          <p:cNvSpPr>
            <a:spLocks noGrp="1"/>
          </p:cNvSpPr>
          <p:nvPr/>
        </p:nvSpPr>
        <p:spPr>
          <a:xfrm>
            <a:off x="7400000" y="5764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59</a:t>
            </a:r>
          </a:p>
        </p:txBody>
      </p:sp>
      <p:sp>
        <p:nvSpPr>
          <p:cNvPr id="1260" name="T1259">
            <a:extLst>
              <a:ext uri="{FF2B5EF4-FFF2-40B4-BE49-F238E27FC236}">
                <a16:creationId xmlns:a16="http://schemas.microsoft.com/office/drawing/2014/main" id="{081FB308-97D0-4997-BF01-E9928469326F}"/>
              </a:ext>
            </a:extLst>
          </p:cNvPr>
          <p:cNvSpPr>
            <a:spLocks noGrp="1"/>
          </p:cNvSpPr>
          <p:nvPr/>
        </p:nvSpPr>
        <p:spPr>
          <a:xfrm>
            <a:off x="7615000" y="5754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Gestão de formulários</a:t>
            </a:r>
          </a:p>
        </p:txBody>
      </p:sp>
      <p:sp>
        <p:nvSpPr>
          <p:cNvPr id="1262" name="S1261">
            <a:extLst>
              <a:ext uri="{FF2B5EF4-FFF2-40B4-BE49-F238E27FC236}">
                <a16:creationId xmlns:a16="http://schemas.microsoft.com/office/drawing/2014/main" id="{9270B058-3959-47D0-A0DB-70C5D8DB2121}"/>
              </a:ext>
            </a:extLst>
          </p:cNvPr>
          <p:cNvSpPr>
            <a:spLocks noGrp="1"/>
          </p:cNvSpPr>
          <p:nvPr/>
        </p:nvSpPr>
        <p:spPr>
          <a:xfrm>
            <a:off x="7400000" y="5990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60</a:t>
            </a:r>
          </a:p>
        </p:txBody>
      </p:sp>
      <p:sp>
        <p:nvSpPr>
          <p:cNvPr id="1264" name="T1263">
            <a:extLst>
              <a:ext uri="{FF2B5EF4-FFF2-40B4-BE49-F238E27FC236}">
                <a16:creationId xmlns:a16="http://schemas.microsoft.com/office/drawing/2014/main" id="{3A07DF56-5F12-4687-8C92-F2DC75E92080}"/>
              </a:ext>
            </a:extLst>
          </p:cNvPr>
          <p:cNvSpPr>
            <a:spLocks noGrp="1"/>
          </p:cNvSpPr>
          <p:nvPr/>
        </p:nvSpPr>
        <p:spPr>
          <a:xfrm>
            <a:off x="7615000" y="5980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Tempo carregamento site</a:t>
            </a:r>
          </a:p>
        </p:txBody>
      </p:sp>
      <p:sp>
        <p:nvSpPr>
          <p:cNvPr id="1266" name="S1265">
            <a:extLst>
              <a:ext uri="{FF2B5EF4-FFF2-40B4-BE49-F238E27FC236}">
                <a16:creationId xmlns:a16="http://schemas.microsoft.com/office/drawing/2014/main" id="{6B8BBE07-C4FE-4B5E-96D0-4BC426361BEE}"/>
              </a:ext>
            </a:extLst>
          </p:cNvPr>
          <p:cNvSpPr>
            <a:spLocks noGrp="1"/>
          </p:cNvSpPr>
          <p:nvPr/>
        </p:nvSpPr>
        <p:spPr>
          <a:xfrm>
            <a:off x="9270000" y="5538000"/>
            <a:ext cx="168000" cy="168000"/>
          </a:xfrm>
          <a:prstGeom prst="ellipse">
            <a:avLst/>
          </a:prstGeom>
          <a:solidFill>
            <a:srgbClr val="F2FFF7"/>
          </a:solidFill>
          <a:ln w="0">
            <a:noFill/>
            <a:prstDash val="solid"/>
          </a:ln>
        </p:spPr>
        <p:txBody>
          <a:bodyPr wrap="square" lIns="0" tIns="0" rIns="0" bIns="0" anchor="ctr">
            <a:noAutofit/>
          </a:bodyPr>
          <a:lstStyle/>
          <a:p>
            <a:pPr marL="0" indent="0" algn="ctr">
              <a:buNone/>
            </a:pPr>
            <a:r>
              <a:rPr sz="800" b="1">
                <a:solidFill>
                  <a:srgbClr val="031A10"/>
                </a:solidFill>
                <a:latin typeface="Source Sans 3"/>
                <a:ea typeface="Source Sans 3"/>
                <a:cs typeface="Source Sans 3"/>
              </a:rPr>
              <a:t>61</a:t>
            </a:r>
          </a:p>
        </p:txBody>
      </p:sp>
      <p:sp>
        <p:nvSpPr>
          <p:cNvPr id="1268" name="T1267">
            <a:extLst>
              <a:ext uri="{FF2B5EF4-FFF2-40B4-BE49-F238E27FC236}">
                <a16:creationId xmlns:a16="http://schemas.microsoft.com/office/drawing/2014/main" id="{317F99EF-EEC9-4B18-8514-3AE351A4CAE4}"/>
              </a:ext>
            </a:extLst>
          </p:cNvPr>
          <p:cNvSpPr>
            <a:spLocks noGrp="1"/>
          </p:cNvSpPr>
          <p:nvPr/>
        </p:nvSpPr>
        <p:spPr>
          <a:xfrm>
            <a:off x="9485000" y="5528000"/>
            <a:ext cx="1625000" cy="226000"/>
          </a:xfrm>
          <a:prstGeom prst="rect">
            <a:avLst/>
          </a:prstGeom>
          <a:noFill/>
          <a:ln w="0">
            <a:noFill/>
            <a:prstDash val="solid"/>
          </a:ln>
        </p:spPr>
        <p:txBody>
          <a:bodyPr wrap="square" lIns="0" tIns="0" rIns="0" bIns="0" anchor="ctr">
            <a:noAutofit/>
          </a:bodyPr>
          <a:lstStyle/>
          <a:p>
            <a:pPr marL="0" indent="0" algn="l">
              <a:lnSpc>
                <a:spcPct val="90000"/>
              </a:lnSpc>
              <a:buNone/>
            </a:pPr>
            <a:r>
              <a:rPr sz="900">
                <a:solidFill>
                  <a:srgbClr val="031A10"/>
                </a:solidFill>
                <a:latin typeface="Source Sans 3"/>
                <a:ea typeface="Source Sans 3"/>
                <a:cs typeface="Source Sans 3"/>
              </a:rPr>
              <a:t>Eventos online</a:t>
            </a:r>
          </a:p>
        </p:txBody>
      </p:sp>
      <p:sp>
        <p:nvSpPr>
          <p:cNvPr id="1270" name="S1269">
            <a:extLst>
              <a:ext uri="{FF2B5EF4-FFF2-40B4-BE49-F238E27FC236}">
                <a16:creationId xmlns:a16="http://schemas.microsoft.com/office/drawing/2014/main" id="{9CBD6187-DB60-4632-BC56-C2C0BB7F5ACF}"/>
              </a:ext>
            </a:extLst>
          </p:cNvPr>
          <p:cNvSpPr>
            <a:spLocks noGrp="1"/>
          </p:cNvSpPr>
          <p:nvPr/>
        </p:nvSpPr>
        <p:spPr>
          <a:xfrm>
            <a:off x="2120000" y="4796000"/>
            <a:ext cx="240000" cy="1376000"/>
          </a:xfrm>
          <a:prstGeom prst="rect">
            <a:avLst/>
          </a:prstGeom>
          <a:solidFill>
            <a:srgbClr val="031A10"/>
          </a:solidFill>
          <a:ln w="0">
            <a:noFill/>
            <a:prstDash val="solid"/>
          </a:ln>
        </p:spPr>
        <p:txBody>
          <a:bodyPr vert="vert270" wrap="square" lIns="45720" tIns="27432" rIns="45720" bIns="27432" anchor="ctr">
            <a:noAutofit/>
          </a:bodyPr>
          <a:lstStyle/>
          <a:p>
            <a:pPr marL="0" indent="0" algn="ctr">
              <a:buNone/>
            </a:pPr>
            <a:r>
              <a:rPr sz="900" b="1" spc="100">
                <a:solidFill>
                  <a:srgbClr val="F2FFF7"/>
                </a:solidFill>
                <a:latin typeface="Source Sans 3"/>
                <a:ea typeface="Source Sans 3"/>
                <a:cs typeface="Source Sans 3"/>
              </a:rPr>
              <a:t>ESTRUTURAL</a:t>
            </a:r>
          </a:p>
        </p:txBody>
      </p:sp>
    </p:spTree>
    <p:extLst>
      <p:ext uri="{BB962C8B-B14F-4D97-AF65-F5344CB8AC3E}">
        <p14:creationId xmlns:p14="http://schemas.microsoft.com/office/powerpoint/2010/main" val="694878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 name="KICKER">
            <a:extLst>
              <a:ext uri="{FF2B5EF4-FFF2-40B4-BE49-F238E27FC236}">
                <a16:creationId xmlns:a16="http://schemas.microsoft.com/office/drawing/2014/main" id="{84D9B745-EFE6-4589-8349-85116287C790}"/>
              </a:ext>
            </a:extLst>
          </p:cNvPr>
          <p:cNvSpPr>
            <a:spLocks noGrp="1"/>
          </p:cNvSpPr>
          <p:nvPr>
            <p:ph type="body" idx="100"/>
          </p:nvPr>
        </p:nvSpPr>
        <p:spPr>
          <a:xfrm>
            <a:off x="548640" y="384048"/>
            <a:ext cx="7315200" cy="219456"/>
          </a:xfrm>
        </p:spPr>
        <p:txBody>
          <a:bodyPr wrap="square" lIns="0" tIns="0" rIns="0" bIns="0">
            <a:noAutofit/>
          </a:bodyPr>
          <a:lstStyle/>
          <a:p>
            <a:r>
              <a:rPr lang="es-419"/>
              <a:t>DIAGNÓSTICO</a:t>
            </a:r>
          </a:p>
        </p:txBody>
      </p:sp>
      <p:sp>
        <p:nvSpPr>
          <p:cNvPr id="1272" name="TITULO">
            <a:extLst>
              <a:ext uri="{FF2B5EF4-FFF2-40B4-BE49-F238E27FC236}">
                <a16:creationId xmlns:a16="http://schemas.microsoft.com/office/drawing/2014/main" id="{AE809551-0DFE-486C-A3FC-AB79CBCB5359}"/>
              </a:ext>
            </a:extLst>
          </p:cNvPr>
          <p:cNvSpPr>
            <a:spLocks noGrp="1"/>
          </p:cNvSpPr>
          <p:nvPr>
            <p:ph type="title" idx="101"/>
          </p:nvPr>
        </p:nvSpPr>
        <p:spPr>
          <a:xfrm>
            <a:off x="548792" y="658368"/>
            <a:ext cx="11094415" cy="502920"/>
          </a:xfrm>
        </p:spPr>
        <p:txBody>
          <a:bodyPr wrap="square" lIns="0" tIns="0" rIns="0" bIns="0">
            <a:noAutofit/>
          </a:bodyPr>
          <a:lstStyle/>
          <a:p>
            <a:r>
              <a:rPr lang="es-419"/>
              <a:t>Recorte por frente: alavancas de retail media</a:t>
            </a:r>
          </a:p>
        </p:txBody>
      </p:sp>
      <p:sp>
        <p:nvSpPr>
          <p:cNvPr id="1273" name="SUBTITULO">
            <a:extLst>
              <a:ext uri="{FF2B5EF4-FFF2-40B4-BE49-F238E27FC236}">
                <a16:creationId xmlns:a16="http://schemas.microsoft.com/office/drawing/2014/main" id="{37675020-1916-4E78-A382-152D45368789}"/>
              </a:ext>
            </a:extLst>
          </p:cNvPr>
          <p:cNvSpPr>
            <a:spLocks noGrp="1"/>
          </p:cNvSpPr>
          <p:nvPr>
            <p:ph type="body" idx="102"/>
          </p:nvPr>
        </p:nvSpPr>
        <p:spPr>
          <a:xfrm>
            <a:off x="548640" y="1243584"/>
            <a:ext cx="11094415" cy="530352"/>
          </a:xfrm>
        </p:spPr>
        <p:txBody>
          <a:bodyPr wrap="square" lIns="0" tIns="0" rIns="0" bIns="0">
            <a:noAutofit/>
          </a:bodyPr>
          <a:lstStyle/>
          <a:p>
            <a:r>
              <a:rPr lang="pt-BR"/>
              <a:t>Caixas vazias marcam espaço para o que o diagnóstico revelar</a:t>
            </a:r>
          </a:p>
        </p:txBody>
      </p:sp>
      <p:sp>
        <p:nvSpPr>
          <p:cNvPr id="1275" name="NUM_PAGINA">
            <a:extLst>
              <a:ext uri="{FF2B5EF4-FFF2-40B4-BE49-F238E27FC236}">
                <a16:creationId xmlns:a16="http://schemas.microsoft.com/office/drawing/2014/main" id="{AFF08375-702E-4451-892E-5E27DC107D17}"/>
              </a:ext>
            </a:extLst>
          </p:cNvPr>
          <p:cNvSpPr>
            <a:spLocks noGrp="1"/>
          </p:cNvSpPr>
          <p:nvPr>
            <p:ph type="sldNum" idx="4294967295"/>
          </p:nvPr>
        </p:nvSpPr>
        <p:spPr>
          <a:xfrm>
            <a:off x="11064875" y="6607175"/>
            <a:ext cx="574675" cy="146050"/>
          </a:xfrm>
        </p:spPr>
        <p:txBody>
          <a:bodyPr wrap="square">
            <a:noAutofit/>
          </a:bodyPr>
          <a:lstStyle/>
          <a:p>
            <a:r>
              <a:rPr lang="es-419"/>
              <a:t>36</a:t>
            </a:r>
          </a:p>
        </p:txBody>
      </p:sp>
      <p:sp>
        <p:nvSpPr>
          <p:cNvPr id="1274" name="RODAPE">
            <a:extLst>
              <a:ext uri="{FF2B5EF4-FFF2-40B4-BE49-F238E27FC236}">
                <a16:creationId xmlns:a16="http://schemas.microsoft.com/office/drawing/2014/main" id="{0428497B-BF32-4BEE-AC89-5F2BF238F97F}"/>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1277" name="S1276">
            <a:extLst>
              <a:ext uri="{FF2B5EF4-FFF2-40B4-BE49-F238E27FC236}">
                <a16:creationId xmlns:a16="http://schemas.microsoft.com/office/drawing/2014/main" id="{42C747C4-E31D-4F5E-AC82-0ABBF4CED4ED}"/>
              </a:ext>
            </a:extLst>
          </p:cNvPr>
          <p:cNvSpPr>
            <a:spLocks noGrp="1"/>
          </p:cNvSpPr>
          <p:nvPr/>
        </p:nvSpPr>
        <p:spPr>
          <a:xfrm>
            <a:off x="960000"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Modelo de cobertura de contas</a:t>
            </a:r>
          </a:p>
        </p:txBody>
      </p:sp>
      <p:sp>
        <p:nvSpPr>
          <p:cNvPr id="1279" name="S1278">
            <a:extLst>
              <a:ext uri="{FF2B5EF4-FFF2-40B4-BE49-F238E27FC236}">
                <a16:creationId xmlns:a16="http://schemas.microsoft.com/office/drawing/2014/main" id="{1853D004-BDD4-455A-9559-6E4A94232E8E}"/>
              </a:ext>
            </a:extLst>
          </p:cNvPr>
          <p:cNvSpPr>
            <a:spLocks noGrp="1"/>
          </p:cNvSpPr>
          <p:nvPr/>
        </p:nvSpPr>
        <p:spPr>
          <a:xfrm>
            <a:off x="2499051"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dirty="0">
                <a:solidFill>
                  <a:srgbClr val="031A10"/>
                </a:solidFill>
                <a:ea typeface="Source Sans 3"/>
                <a:cs typeface="Source Sans 3"/>
              </a:rPr>
              <a:t>Sponsored search ads</a:t>
            </a:r>
          </a:p>
        </p:txBody>
      </p:sp>
      <p:sp>
        <p:nvSpPr>
          <p:cNvPr id="1281" name="S1280">
            <a:extLst>
              <a:ext uri="{FF2B5EF4-FFF2-40B4-BE49-F238E27FC236}">
                <a16:creationId xmlns:a16="http://schemas.microsoft.com/office/drawing/2014/main" id="{36A4F086-C580-47C1-BA5B-935397EEAEC9}"/>
              </a:ext>
            </a:extLst>
          </p:cNvPr>
          <p:cNvSpPr>
            <a:spLocks noGrp="1"/>
          </p:cNvSpPr>
          <p:nvPr/>
        </p:nvSpPr>
        <p:spPr>
          <a:xfrm>
            <a:off x="4038102"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Retargeting de audiências</a:t>
            </a:r>
          </a:p>
        </p:txBody>
      </p:sp>
      <p:sp>
        <p:nvSpPr>
          <p:cNvPr id="1283" name="S1282">
            <a:extLst>
              <a:ext uri="{FF2B5EF4-FFF2-40B4-BE49-F238E27FC236}">
                <a16:creationId xmlns:a16="http://schemas.microsoft.com/office/drawing/2014/main" id="{85981864-A666-438C-BCF1-BCEEE3808D8D}"/>
              </a:ext>
            </a:extLst>
          </p:cNvPr>
          <p:cNvSpPr>
            <a:spLocks noGrp="1"/>
          </p:cNvSpPr>
          <p:nvPr/>
        </p:nvSpPr>
        <p:spPr>
          <a:xfrm>
            <a:off x="5577153"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Onboarding de anunciantes</a:t>
            </a:r>
          </a:p>
        </p:txBody>
      </p:sp>
      <p:sp>
        <p:nvSpPr>
          <p:cNvPr id="1285" name="S1284">
            <a:extLst>
              <a:ext uri="{FF2B5EF4-FFF2-40B4-BE49-F238E27FC236}">
                <a16:creationId xmlns:a16="http://schemas.microsoft.com/office/drawing/2014/main" id="{88189F75-D927-4BD7-98CF-F7E1ED993425}"/>
              </a:ext>
            </a:extLst>
          </p:cNvPr>
          <p:cNvSpPr>
            <a:spLocks noGrp="1"/>
          </p:cNvSpPr>
          <p:nvPr/>
        </p:nvSpPr>
        <p:spPr>
          <a:xfrm>
            <a:off x="7116204"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Verbas coop: dos &amp; donts</a:t>
            </a:r>
          </a:p>
        </p:txBody>
      </p:sp>
      <p:sp>
        <p:nvSpPr>
          <p:cNvPr id="1287" name="S1286">
            <a:extLst>
              <a:ext uri="{FF2B5EF4-FFF2-40B4-BE49-F238E27FC236}">
                <a16:creationId xmlns:a16="http://schemas.microsoft.com/office/drawing/2014/main" id="{529989AC-5D76-4F11-9795-34FD08CC88DD}"/>
              </a:ext>
            </a:extLst>
          </p:cNvPr>
          <p:cNvSpPr>
            <a:spLocks noGrp="1"/>
          </p:cNvSpPr>
          <p:nvPr/>
        </p:nvSpPr>
        <p:spPr>
          <a:xfrm>
            <a:off x="8655255"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Trade marketing</a:t>
            </a:r>
          </a:p>
        </p:txBody>
      </p:sp>
      <p:sp>
        <p:nvSpPr>
          <p:cNvPr id="1289" name="S1288">
            <a:extLst>
              <a:ext uri="{FF2B5EF4-FFF2-40B4-BE49-F238E27FC236}">
                <a16:creationId xmlns:a16="http://schemas.microsoft.com/office/drawing/2014/main" id="{19D34561-452B-4606-BC52-02DA3C9113EE}"/>
              </a:ext>
            </a:extLst>
          </p:cNvPr>
          <p:cNvSpPr>
            <a:spLocks noGrp="1"/>
          </p:cNvSpPr>
          <p:nvPr/>
        </p:nvSpPr>
        <p:spPr>
          <a:xfrm>
            <a:off x="10194306" y="205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Hub de educação de marca</a:t>
            </a:r>
          </a:p>
        </p:txBody>
      </p:sp>
      <p:sp>
        <p:nvSpPr>
          <p:cNvPr id="1291" name="S1290">
            <a:extLst>
              <a:ext uri="{FF2B5EF4-FFF2-40B4-BE49-F238E27FC236}">
                <a16:creationId xmlns:a16="http://schemas.microsoft.com/office/drawing/2014/main" id="{1A24C8E7-0768-4526-9D62-7D4730EE8998}"/>
              </a:ext>
            </a:extLst>
          </p:cNvPr>
          <p:cNvSpPr>
            <a:spLocks noGrp="1"/>
          </p:cNvSpPr>
          <p:nvPr/>
        </p:nvSpPr>
        <p:spPr>
          <a:xfrm>
            <a:off x="960000"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Portal self-service de ads</a:t>
            </a:r>
          </a:p>
        </p:txBody>
      </p:sp>
      <p:sp>
        <p:nvSpPr>
          <p:cNvPr id="1293" name="S1292">
            <a:extLst>
              <a:ext uri="{FF2B5EF4-FFF2-40B4-BE49-F238E27FC236}">
                <a16:creationId xmlns:a16="http://schemas.microsoft.com/office/drawing/2014/main" id="{6E450F3A-8D61-41F3-97DF-348CEDE442D3}"/>
              </a:ext>
            </a:extLst>
          </p:cNvPr>
          <p:cNvSpPr>
            <a:spLocks noGrp="1"/>
          </p:cNvSpPr>
          <p:nvPr/>
        </p:nvSpPr>
        <p:spPr>
          <a:xfrm>
            <a:off x="2499051"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Sponsored display &amp; vídeo</a:t>
            </a:r>
          </a:p>
        </p:txBody>
      </p:sp>
      <p:sp>
        <p:nvSpPr>
          <p:cNvPr id="1295" name="S1294">
            <a:extLst>
              <a:ext uri="{FF2B5EF4-FFF2-40B4-BE49-F238E27FC236}">
                <a16:creationId xmlns:a16="http://schemas.microsoft.com/office/drawing/2014/main" id="{17BE823C-A73A-443F-9887-AE52F67C0F0C}"/>
              </a:ext>
            </a:extLst>
          </p:cNvPr>
          <p:cNvSpPr>
            <a:spLocks noGrp="1"/>
          </p:cNvSpPr>
          <p:nvPr/>
        </p:nvSpPr>
        <p:spPr>
          <a:xfrm>
            <a:off x="4038102"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Acordos de dados 1st party</a:t>
            </a:r>
          </a:p>
        </p:txBody>
      </p:sp>
      <p:sp>
        <p:nvSpPr>
          <p:cNvPr id="1297" name="S1296">
            <a:extLst>
              <a:ext uri="{FF2B5EF4-FFF2-40B4-BE49-F238E27FC236}">
                <a16:creationId xmlns:a16="http://schemas.microsoft.com/office/drawing/2014/main" id="{145ED0E4-5C09-42EB-9757-0F949E8B9273}"/>
              </a:ext>
            </a:extLst>
          </p:cNvPr>
          <p:cNvSpPr>
            <a:spLocks noGrp="1"/>
          </p:cNvSpPr>
          <p:nvPr/>
        </p:nvSpPr>
        <p:spPr>
          <a:xfrm>
            <a:off x="5577153"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Pacotes sazonais de venda</a:t>
            </a:r>
          </a:p>
        </p:txBody>
      </p:sp>
      <p:sp>
        <p:nvSpPr>
          <p:cNvPr id="1299" name="S1298">
            <a:extLst>
              <a:ext uri="{FF2B5EF4-FFF2-40B4-BE49-F238E27FC236}">
                <a16:creationId xmlns:a16="http://schemas.microsoft.com/office/drawing/2014/main" id="{824AEED6-3C8A-4339-B58D-E68327C44285}"/>
              </a:ext>
            </a:extLst>
          </p:cNvPr>
          <p:cNvSpPr>
            <a:spLocks noGrp="1"/>
          </p:cNvSpPr>
          <p:nvPr/>
        </p:nvSpPr>
        <p:spPr>
          <a:xfrm>
            <a:off x="7116204"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Programa de agências</a:t>
            </a:r>
          </a:p>
        </p:txBody>
      </p:sp>
      <p:sp>
        <p:nvSpPr>
          <p:cNvPr id="1301" name="S1300">
            <a:extLst>
              <a:ext uri="{FF2B5EF4-FFF2-40B4-BE49-F238E27FC236}">
                <a16:creationId xmlns:a16="http://schemas.microsoft.com/office/drawing/2014/main" id="{C50C3EFA-4B38-4126-8202-EB278977D009}"/>
              </a:ext>
            </a:extLst>
          </p:cNvPr>
          <p:cNvSpPr>
            <a:spLocks noGrp="1"/>
          </p:cNvSpPr>
          <p:nvPr/>
        </p:nvSpPr>
        <p:spPr>
          <a:xfrm>
            <a:off x="8655255"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Joint business plans</a:t>
            </a:r>
          </a:p>
        </p:txBody>
      </p:sp>
      <p:sp>
        <p:nvSpPr>
          <p:cNvPr id="1303" name="S1302">
            <a:extLst>
              <a:ext uri="{FF2B5EF4-FFF2-40B4-BE49-F238E27FC236}">
                <a16:creationId xmlns:a16="http://schemas.microsoft.com/office/drawing/2014/main" id="{E6E8A47D-408B-4192-8E0D-7147A2007A10}"/>
              </a:ext>
            </a:extLst>
          </p:cNvPr>
          <p:cNvSpPr>
            <a:spLocks noGrp="1"/>
          </p:cNvSpPr>
          <p:nvPr/>
        </p:nvSpPr>
        <p:spPr>
          <a:xfrm>
            <a:off x="10194306" y="25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Hackathons de anunciantes</a:t>
            </a:r>
          </a:p>
        </p:txBody>
      </p:sp>
      <p:sp>
        <p:nvSpPr>
          <p:cNvPr id="1305" name="S1304">
            <a:extLst>
              <a:ext uri="{FF2B5EF4-FFF2-40B4-BE49-F238E27FC236}">
                <a16:creationId xmlns:a16="http://schemas.microsoft.com/office/drawing/2014/main" id="{CE39533C-1D98-4957-AABB-2E2BE5568ED5}"/>
              </a:ext>
            </a:extLst>
          </p:cNvPr>
          <p:cNvSpPr>
            <a:spLocks noGrp="1"/>
          </p:cNvSpPr>
          <p:nvPr/>
        </p:nvSpPr>
        <p:spPr>
          <a:xfrm>
            <a:off x="960000"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Estudos de indústria</a:t>
            </a:r>
          </a:p>
        </p:txBody>
      </p:sp>
      <p:sp>
        <p:nvSpPr>
          <p:cNvPr id="1307" name="S1306">
            <a:extLst>
              <a:ext uri="{FF2B5EF4-FFF2-40B4-BE49-F238E27FC236}">
                <a16:creationId xmlns:a16="http://schemas.microsoft.com/office/drawing/2014/main" id="{D5B508A5-6CE8-4F76-B350-97DA7B270470}"/>
              </a:ext>
            </a:extLst>
          </p:cNvPr>
          <p:cNvSpPr>
            <a:spLocks noGrp="1"/>
          </p:cNvSpPr>
          <p:nvPr/>
        </p:nvSpPr>
        <p:spPr>
          <a:xfrm>
            <a:off x="2499051"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Battlecards</a:t>
            </a:r>
          </a:p>
        </p:txBody>
      </p:sp>
      <p:sp>
        <p:nvSpPr>
          <p:cNvPr id="1309" name="S1308">
            <a:extLst>
              <a:ext uri="{FF2B5EF4-FFF2-40B4-BE49-F238E27FC236}">
                <a16:creationId xmlns:a16="http://schemas.microsoft.com/office/drawing/2014/main" id="{C71FC538-1E34-40F0-A534-301D34C2FAD1}"/>
              </a:ext>
            </a:extLst>
          </p:cNvPr>
          <p:cNvSpPr>
            <a:spLocks noGrp="1"/>
          </p:cNvSpPr>
          <p:nvPr/>
        </p:nvSpPr>
        <p:spPr>
          <a:xfrm>
            <a:off x="4038102"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Estratégia go to market</a:t>
            </a:r>
          </a:p>
        </p:txBody>
      </p:sp>
      <p:sp>
        <p:nvSpPr>
          <p:cNvPr id="1311" name="S1310">
            <a:extLst>
              <a:ext uri="{FF2B5EF4-FFF2-40B4-BE49-F238E27FC236}">
                <a16:creationId xmlns:a16="http://schemas.microsoft.com/office/drawing/2014/main" id="{9CC084B0-B678-4B3D-AF12-6BD7B4EDE236}"/>
              </a:ext>
            </a:extLst>
          </p:cNvPr>
          <p:cNvSpPr>
            <a:spLocks noGrp="1"/>
          </p:cNvSpPr>
          <p:nvPr/>
        </p:nvSpPr>
        <p:spPr>
          <a:xfrm>
            <a:off x="5577153"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Definição de ICP</a:t>
            </a:r>
          </a:p>
        </p:txBody>
      </p:sp>
      <p:sp>
        <p:nvSpPr>
          <p:cNvPr id="1313" name="S1312">
            <a:extLst>
              <a:ext uri="{FF2B5EF4-FFF2-40B4-BE49-F238E27FC236}">
                <a16:creationId xmlns:a16="http://schemas.microsoft.com/office/drawing/2014/main" id="{F7B84169-4652-4942-9181-1BC1AC96B23E}"/>
              </a:ext>
            </a:extLst>
          </p:cNvPr>
          <p:cNvSpPr>
            <a:spLocks noGrp="1"/>
          </p:cNvSpPr>
          <p:nvPr/>
        </p:nvSpPr>
        <p:spPr>
          <a:xfrm>
            <a:off x="7116204"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Arquitetura de engajamento</a:t>
            </a:r>
          </a:p>
        </p:txBody>
      </p:sp>
      <p:sp>
        <p:nvSpPr>
          <p:cNvPr id="1315" name="S1314">
            <a:extLst>
              <a:ext uri="{FF2B5EF4-FFF2-40B4-BE49-F238E27FC236}">
                <a16:creationId xmlns:a16="http://schemas.microsoft.com/office/drawing/2014/main" id="{1E450FC4-6E93-43B2-851C-EC633BC4DF55}"/>
              </a:ext>
            </a:extLst>
          </p:cNvPr>
          <p:cNvSpPr>
            <a:spLocks noGrp="1"/>
          </p:cNvSpPr>
          <p:nvPr/>
        </p:nvSpPr>
        <p:spPr>
          <a:xfrm>
            <a:off x="8655255"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Suíte de sales enablement</a:t>
            </a:r>
          </a:p>
        </p:txBody>
      </p:sp>
      <p:sp>
        <p:nvSpPr>
          <p:cNvPr id="1317" name="S1316">
            <a:extLst>
              <a:ext uri="{FF2B5EF4-FFF2-40B4-BE49-F238E27FC236}">
                <a16:creationId xmlns:a16="http://schemas.microsoft.com/office/drawing/2014/main" id="{202CA863-6FB2-4BED-B2A3-44AD23950F15}"/>
              </a:ext>
            </a:extLst>
          </p:cNvPr>
          <p:cNvSpPr>
            <a:spLocks noGrp="1"/>
          </p:cNvSpPr>
          <p:nvPr/>
        </p:nvSpPr>
        <p:spPr>
          <a:xfrm>
            <a:off x="10194306" y="29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Estúdio de criativos</a:t>
            </a:r>
          </a:p>
        </p:txBody>
      </p:sp>
      <p:sp>
        <p:nvSpPr>
          <p:cNvPr id="1319" name="S1318">
            <a:extLst>
              <a:ext uri="{FF2B5EF4-FFF2-40B4-BE49-F238E27FC236}">
                <a16:creationId xmlns:a16="http://schemas.microsoft.com/office/drawing/2014/main" id="{C800D52F-B6C4-4793-8D7B-72E31D829E58}"/>
              </a:ext>
            </a:extLst>
          </p:cNvPr>
          <p:cNvSpPr>
            <a:spLocks noGrp="1"/>
          </p:cNvSpPr>
          <p:nvPr/>
        </p:nvSpPr>
        <p:spPr>
          <a:xfrm>
            <a:off x="548640" y="2050000"/>
            <a:ext cx="300000" cy="1300000"/>
          </a:xfrm>
          <a:prstGeom prst="rect">
            <a:avLst/>
          </a:prstGeom>
          <a:solidFill>
            <a:srgbClr val="F2FFF7"/>
          </a:solidFill>
          <a:ln w="0">
            <a:noFill/>
            <a:prstDash val="solid"/>
          </a:ln>
        </p:spPr>
        <p:txBody>
          <a:bodyPr vert="vert270" wrap="square" lIns="45720" tIns="27432" rIns="45720" bIns="27432" anchor="ctr">
            <a:noAutofit/>
          </a:bodyPr>
          <a:lstStyle/>
          <a:p>
            <a:pPr marL="0" indent="0" algn="ctr">
              <a:buNone/>
            </a:pPr>
            <a:r>
              <a:rPr sz="1050" b="1" spc="100">
                <a:solidFill>
                  <a:srgbClr val="031A10"/>
                </a:solidFill>
                <a:latin typeface="Source Sans 3"/>
                <a:ea typeface="Source Sans 3"/>
                <a:cs typeface="Source Sans 3"/>
              </a:rPr>
              <a:t>CRESCIMENTO</a:t>
            </a:r>
          </a:p>
        </p:txBody>
      </p:sp>
      <p:sp>
        <p:nvSpPr>
          <p:cNvPr id="1321" name="S1320">
            <a:extLst>
              <a:ext uri="{FF2B5EF4-FFF2-40B4-BE49-F238E27FC236}">
                <a16:creationId xmlns:a16="http://schemas.microsoft.com/office/drawing/2014/main" id="{661ABEDA-E4F3-4ED1-B14E-AABEC5888836}"/>
              </a:ext>
            </a:extLst>
          </p:cNvPr>
          <p:cNvSpPr>
            <a:spLocks noGrp="1"/>
          </p:cNvSpPr>
          <p:nvPr/>
        </p:nvSpPr>
        <p:spPr>
          <a:xfrm>
            <a:off x="960000" y="36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Hiring e treino de ad ops</a:t>
            </a:r>
          </a:p>
        </p:txBody>
      </p:sp>
      <p:sp>
        <p:nvSpPr>
          <p:cNvPr id="1323" name="S1322">
            <a:extLst>
              <a:ext uri="{FF2B5EF4-FFF2-40B4-BE49-F238E27FC236}">
                <a16:creationId xmlns:a16="http://schemas.microsoft.com/office/drawing/2014/main" id="{ACAD953A-D1C0-4208-A00C-40B66F603E96}"/>
              </a:ext>
            </a:extLst>
          </p:cNvPr>
          <p:cNvSpPr>
            <a:spLocks noGrp="1"/>
          </p:cNvSpPr>
          <p:nvPr/>
        </p:nvSpPr>
        <p:spPr>
          <a:xfrm>
            <a:off x="2499051" y="36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Monitor de latência e UX</a:t>
            </a:r>
          </a:p>
        </p:txBody>
      </p:sp>
      <p:sp>
        <p:nvSpPr>
          <p:cNvPr id="1325" name="S1324">
            <a:extLst>
              <a:ext uri="{FF2B5EF4-FFF2-40B4-BE49-F238E27FC236}">
                <a16:creationId xmlns:a16="http://schemas.microsoft.com/office/drawing/2014/main" id="{C0DC519D-6B5C-48F6-8F3C-B3F33B056351}"/>
              </a:ext>
            </a:extLst>
          </p:cNvPr>
          <p:cNvSpPr>
            <a:spLocks noGrp="1"/>
          </p:cNvSpPr>
          <p:nvPr/>
        </p:nvSpPr>
        <p:spPr>
          <a:xfrm>
            <a:off x="4038102" y="36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Certificação de ads</a:t>
            </a:r>
          </a:p>
        </p:txBody>
      </p:sp>
      <p:sp>
        <p:nvSpPr>
          <p:cNvPr id="1327" name="S1326">
            <a:extLst>
              <a:ext uri="{FF2B5EF4-FFF2-40B4-BE49-F238E27FC236}">
                <a16:creationId xmlns:a16="http://schemas.microsoft.com/office/drawing/2014/main" id="{9363782D-36D9-4607-8B8B-0201DA3CBA22}"/>
              </a:ext>
            </a:extLst>
          </p:cNvPr>
          <p:cNvSpPr>
            <a:spLocks noGrp="1"/>
          </p:cNvSpPr>
          <p:nvPr/>
        </p:nvSpPr>
        <p:spPr>
          <a:xfrm>
            <a:off x="5577153" y="36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Reporting</a:t>
            </a:r>
          </a:p>
        </p:txBody>
      </p:sp>
      <p:sp>
        <p:nvSpPr>
          <p:cNvPr id="1329" name="S1328">
            <a:extLst>
              <a:ext uri="{FF2B5EF4-FFF2-40B4-BE49-F238E27FC236}">
                <a16:creationId xmlns:a16="http://schemas.microsoft.com/office/drawing/2014/main" id="{770B6F9E-041D-422B-9CE1-F624B4591858}"/>
              </a:ext>
            </a:extLst>
          </p:cNvPr>
          <p:cNvSpPr>
            <a:spLocks noGrp="1"/>
          </p:cNvSpPr>
          <p:nvPr/>
        </p:nvSpPr>
        <p:spPr>
          <a:xfrm>
            <a:off x="7116204" y="3610000"/>
            <a:ext cx="1449051" cy="380000"/>
          </a:xfrm>
          <a:prstGeom prst="rect">
            <a:avLst/>
          </a:prstGeom>
          <a:noFill/>
          <a:ln w="9525">
            <a:solidFill>
              <a:srgbClr val="F2FFF7"/>
            </a:solidFill>
            <a:prstDash val="dash"/>
          </a:ln>
        </p:spPr>
        <p:txBody>
          <a:bodyPr wrap="square">
            <a:noAutofit/>
          </a:bodyPr>
          <a:lstStyle/>
          <a:p>
            <a:endParaRPr sz="2800"/>
          </a:p>
        </p:txBody>
      </p:sp>
      <p:sp>
        <p:nvSpPr>
          <p:cNvPr id="1331" name="S1330">
            <a:extLst>
              <a:ext uri="{FF2B5EF4-FFF2-40B4-BE49-F238E27FC236}">
                <a16:creationId xmlns:a16="http://schemas.microsoft.com/office/drawing/2014/main" id="{2C020466-215A-439E-8EEF-9D96FEBEE23D}"/>
              </a:ext>
            </a:extLst>
          </p:cNvPr>
          <p:cNvSpPr>
            <a:spLocks noGrp="1"/>
          </p:cNvSpPr>
          <p:nvPr/>
        </p:nvSpPr>
        <p:spPr>
          <a:xfrm>
            <a:off x="8655255" y="3610000"/>
            <a:ext cx="1449051" cy="380000"/>
          </a:xfrm>
          <a:prstGeom prst="rect">
            <a:avLst/>
          </a:prstGeom>
          <a:noFill/>
          <a:ln w="9525">
            <a:solidFill>
              <a:srgbClr val="F2FFF7"/>
            </a:solidFill>
            <a:prstDash val="dash"/>
          </a:ln>
        </p:spPr>
        <p:txBody>
          <a:bodyPr wrap="square">
            <a:noAutofit/>
          </a:bodyPr>
          <a:lstStyle/>
          <a:p>
            <a:endParaRPr sz="2800"/>
          </a:p>
        </p:txBody>
      </p:sp>
      <p:sp>
        <p:nvSpPr>
          <p:cNvPr id="1333" name="S1332">
            <a:extLst>
              <a:ext uri="{FF2B5EF4-FFF2-40B4-BE49-F238E27FC236}">
                <a16:creationId xmlns:a16="http://schemas.microsoft.com/office/drawing/2014/main" id="{C5E0C2C7-B132-4DA6-8078-5E80D9FB0F93}"/>
              </a:ext>
            </a:extLst>
          </p:cNvPr>
          <p:cNvSpPr>
            <a:spLocks noGrp="1"/>
          </p:cNvSpPr>
          <p:nvPr/>
        </p:nvSpPr>
        <p:spPr>
          <a:xfrm>
            <a:off x="10194306" y="3610000"/>
            <a:ext cx="1449051" cy="380000"/>
          </a:xfrm>
          <a:prstGeom prst="rect">
            <a:avLst/>
          </a:prstGeom>
          <a:noFill/>
          <a:ln w="9525">
            <a:solidFill>
              <a:srgbClr val="F2FFF7"/>
            </a:solidFill>
            <a:prstDash val="dash"/>
          </a:ln>
        </p:spPr>
        <p:txBody>
          <a:bodyPr wrap="square">
            <a:noAutofit/>
          </a:bodyPr>
          <a:lstStyle/>
          <a:p>
            <a:endParaRPr sz="2800"/>
          </a:p>
        </p:txBody>
      </p:sp>
      <p:sp>
        <p:nvSpPr>
          <p:cNvPr id="1335" name="S1334">
            <a:extLst>
              <a:ext uri="{FF2B5EF4-FFF2-40B4-BE49-F238E27FC236}">
                <a16:creationId xmlns:a16="http://schemas.microsoft.com/office/drawing/2014/main" id="{4CC8FB42-3FA0-457B-BD11-64F7D73F2961}"/>
              </a:ext>
            </a:extLst>
          </p:cNvPr>
          <p:cNvSpPr>
            <a:spLocks noGrp="1"/>
          </p:cNvSpPr>
          <p:nvPr/>
        </p:nvSpPr>
        <p:spPr>
          <a:xfrm>
            <a:off x="960000" y="40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Board de forecast</a:t>
            </a:r>
          </a:p>
        </p:txBody>
      </p:sp>
      <p:sp>
        <p:nvSpPr>
          <p:cNvPr id="1337" name="S1336">
            <a:extLst>
              <a:ext uri="{FF2B5EF4-FFF2-40B4-BE49-F238E27FC236}">
                <a16:creationId xmlns:a16="http://schemas.microsoft.com/office/drawing/2014/main" id="{C25C5C22-7952-4B8F-822A-2C9D8CC42553}"/>
              </a:ext>
            </a:extLst>
          </p:cNvPr>
          <p:cNvSpPr>
            <a:spLocks noGrp="1"/>
          </p:cNvSpPr>
          <p:nvPr/>
        </p:nvSpPr>
        <p:spPr>
          <a:xfrm>
            <a:off x="2499051" y="40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Tracking de JBP e contratos</a:t>
            </a:r>
          </a:p>
        </p:txBody>
      </p:sp>
      <p:sp>
        <p:nvSpPr>
          <p:cNvPr id="1339" name="S1338">
            <a:extLst>
              <a:ext uri="{FF2B5EF4-FFF2-40B4-BE49-F238E27FC236}">
                <a16:creationId xmlns:a16="http://schemas.microsoft.com/office/drawing/2014/main" id="{482CAB46-C34B-4FFD-8E4F-125C21A36A6C}"/>
              </a:ext>
            </a:extLst>
          </p:cNvPr>
          <p:cNvSpPr>
            <a:spLocks noGrp="1"/>
          </p:cNvSpPr>
          <p:nvPr/>
        </p:nvSpPr>
        <p:spPr>
          <a:xfrm>
            <a:off x="4038102" y="40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Onboarding do anunciante</a:t>
            </a:r>
          </a:p>
        </p:txBody>
      </p:sp>
      <p:sp>
        <p:nvSpPr>
          <p:cNvPr id="1341" name="S1340">
            <a:extLst>
              <a:ext uri="{FF2B5EF4-FFF2-40B4-BE49-F238E27FC236}">
                <a16:creationId xmlns:a16="http://schemas.microsoft.com/office/drawing/2014/main" id="{84848CED-2F59-416D-A3A3-0902CD93A85E}"/>
              </a:ext>
            </a:extLst>
          </p:cNvPr>
          <p:cNvSpPr>
            <a:spLocks noGrp="1"/>
          </p:cNvSpPr>
          <p:nvPr/>
        </p:nvSpPr>
        <p:spPr>
          <a:xfrm>
            <a:off x="5577153" y="40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Billing / faturamento</a:t>
            </a:r>
          </a:p>
        </p:txBody>
      </p:sp>
      <p:sp>
        <p:nvSpPr>
          <p:cNvPr id="1343" name="S1342">
            <a:extLst>
              <a:ext uri="{FF2B5EF4-FFF2-40B4-BE49-F238E27FC236}">
                <a16:creationId xmlns:a16="http://schemas.microsoft.com/office/drawing/2014/main" id="{CD392E20-469E-4017-B06A-F2E3A26A45DE}"/>
              </a:ext>
            </a:extLst>
          </p:cNvPr>
          <p:cNvSpPr>
            <a:spLocks noGrp="1"/>
          </p:cNvSpPr>
          <p:nvPr/>
        </p:nvSpPr>
        <p:spPr>
          <a:xfrm>
            <a:off x="7116204" y="4070000"/>
            <a:ext cx="1449051" cy="380000"/>
          </a:xfrm>
          <a:prstGeom prst="rect">
            <a:avLst/>
          </a:prstGeom>
          <a:noFill/>
          <a:ln w="9525">
            <a:solidFill>
              <a:srgbClr val="F2FFF7"/>
            </a:solidFill>
            <a:prstDash val="dash"/>
          </a:ln>
        </p:spPr>
        <p:txBody>
          <a:bodyPr wrap="square">
            <a:noAutofit/>
          </a:bodyPr>
          <a:lstStyle/>
          <a:p>
            <a:endParaRPr sz="2800"/>
          </a:p>
        </p:txBody>
      </p:sp>
      <p:sp>
        <p:nvSpPr>
          <p:cNvPr id="1345" name="S1344">
            <a:extLst>
              <a:ext uri="{FF2B5EF4-FFF2-40B4-BE49-F238E27FC236}">
                <a16:creationId xmlns:a16="http://schemas.microsoft.com/office/drawing/2014/main" id="{9A0E73FD-AE05-471F-804E-E4407ED106AA}"/>
              </a:ext>
            </a:extLst>
          </p:cNvPr>
          <p:cNvSpPr>
            <a:spLocks noGrp="1"/>
          </p:cNvSpPr>
          <p:nvPr/>
        </p:nvSpPr>
        <p:spPr>
          <a:xfrm>
            <a:off x="8655255" y="4070000"/>
            <a:ext cx="1449051" cy="380000"/>
          </a:xfrm>
          <a:prstGeom prst="rect">
            <a:avLst/>
          </a:prstGeom>
          <a:noFill/>
          <a:ln w="9525">
            <a:solidFill>
              <a:srgbClr val="F2FFF7"/>
            </a:solidFill>
            <a:prstDash val="dash"/>
          </a:ln>
        </p:spPr>
        <p:txBody>
          <a:bodyPr wrap="square">
            <a:noAutofit/>
          </a:bodyPr>
          <a:lstStyle/>
          <a:p>
            <a:endParaRPr sz="2800"/>
          </a:p>
        </p:txBody>
      </p:sp>
      <p:sp>
        <p:nvSpPr>
          <p:cNvPr id="1347" name="S1346">
            <a:extLst>
              <a:ext uri="{FF2B5EF4-FFF2-40B4-BE49-F238E27FC236}">
                <a16:creationId xmlns:a16="http://schemas.microsoft.com/office/drawing/2014/main" id="{2E41ED43-9EDF-474B-8423-68FDEB844051}"/>
              </a:ext>
            </a:extLst>
          </p:cNvPr>
          <p:cNvSpPr>
            <a:spLocks noGrp="1"/>
          </p:cNvSpPr>
          <p:nvPr/>
        </p:nvSpPr>
        <p:spPr>
          <a:xfrm>
            <a:off x="10194306" y="4070000"/>
            <a:ext cx="1449051" cy="380000"/>
          </a:xfrm>
          <a:prstGeom prst="rect">
            <a:avLst/>
          </a:prstGeom>
          <a:noFill/>
          <a:ln w="9525">
            <a:solidFill>
              <a:srgbClr val="F2FFF7"/>
            </a:solidFill>
            <a:prstDash val="dash"/>
          </a:ln>
        </p:spPr>
        <p:txBody>
          <a:bodyPr wrap="square">
            <a:noAutofit/>
          </a:bodyPr>
          <a:lstStyle/>
          <a:p>
            <a:endParaRPr sz="2800"/>
          </a:p>
        </p:txBody>
      </p:sp>
      <p:sp>
        <p:nvSpPr>
          <p:cNvPr id="1349" name="S1348">
            <a:extLst>
              <a:ext uri="{FF2B5EF4-FFF2-40B4-BE49-F238E27FC236}">
                <a16:creationId xmlns:a16="http://schemas.microsoft.com/office/drawing/2014/main" id="{6B1ACB66-572E-4082-BBB3-A81447A89CE5}"/>
              </a:ext>
            </a:extLst>
          </p:cNvPr>
          <p:cNvSpPr>
            <a:spLocks noGrp="1"/>
          </p:cNvSpPr>
          <p:nvPr/>
        </p:nvSpPr>
        <p:spPr>
          <a:xfrm>
            <a:off x="548640" y="3610000"/>
            <a:ext cx="300000" cy="840000"/>
          </a:xfrm>
          <a:prstGeom prst="rect">
            <a:avLst/>
          </a:prstGeom>
          <a:solidFill>
            <a:srgbClr val="167B52"/>
          </a:solidFill>
          <a:ln w="0">
            <a:noFill/>
            <a:prstDash val="solid"/>
          </a:ln>
        </p:spPr>
        <p:txBody>
          <a:bodyPr vert="vert270" wrap="square" lIns="45720" tIns="27432" rIns="45720" bIns="27432" anchor="ctr">
            <a:noAutofit/>
          </a:bodyPr>
          <a:lstStyle/>
          <a:p>
            <a:pPr marL="0" indent="0" algn="ctr">
              <a:buNone/>
            </a:pPr>
            <a:r>
              <a:rPr sz="1050" b="1" spc="100">
                <a:solidFill>
                  <a:srgbClr val="F2FFF7"/>
                </a:solidFill>
                <a:latin typeface="Source Sans 3"/>
                <a:ea typeface="Source Sans 3"/>
                <a:cs typeface="Source Sans 3"/>
              </a:rPr>
              <a:t>OPERAÇÃO</a:t>
            </a:r>
          </a:p>
        </p:txBody>
      </p:sp>
      <p:sp>
        <p:nvSpPr>
          <p:cNvPr id="1351" name="S1350">
            <a:extLst>
              <a:ext uri="{FF2B5EF4-FFF2-40B4-BE49-F238E27FC236}">
                <a16:creationId xmlns:a16="http://schemas.microsoft.com/office/drawing/2014/main" id="{7BBF738B-28D1-4C52-AE8A-42CE512EE606}"/>
              </a:ext>
            </a:extLst>
          </p:cNvPr>
          <p:cNvSpPr>
            <a:spLocks noGrp="1"/>
          </p:cNvSpPr>
          <p:nvPr/>
        </p:nvSpPr>
        <p:spPr>
          <a:xfrm>
            <a:off x="960000"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Auction engine RTB</a:t>
            </a:r>
          </a:p>
        </p:txBody>
      </p:sp>
      <p:sp>
        <p:nvSpPr>
          <p:cNvPr id="1353" name="S1352">
            <a:extLst>
              <a:ext uri="{FF2B5EF4-FFF2-40B4-BE49-F238E27FC236}">
                <a16:creationId xmlns:a16="http://schemas.microsoft.com/office/drawing/2014/main" id="{04A6539D-9F3A-4638-9A13-DC53619F468C}"/>
              </a:ext>
            </a:extLst>
          </p:cNvPr>
          <p:cNvSpPr>
            <a:spLocks noGrp="1"/>
          </p:cNvSpPr>
          <p:nvPr/>
        </p:nvSpPr>
        <p:spPr>
          <a:xfrm>
            <a:off x="2499051"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Taxonomia de produto</a:t>
            </a:r>
          </a:p>
        </p:txBody>
      </p:sp>
      <p:sp>
        <p:nvSpPr>
          <p:cNvPr id="1355" name="S1354">
            <a:extLst>
              <a:ext uri="{FF2B5EF4-FFF2-40B4-BE49-F238E27FC236}">
                <a16:creationId xmlns:a16="http://schemas.microsoft.com/office/drawing/2014/main" id="{440EDE13-3996-49FA-82BA-5F6F3CA0D5D4}"/>
              </a:ext>
            </a:extLst>
          </p:cNvPr>
          <p:cNvSpPr>
            <a:spLocks noGrp="1"/>
          </p:cNvSpPr>
          <p:nvPr/>
        </p:nvSpPr>
        <p:spPr>
          <a:xfrm>
            <a:off x="4038102"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Clean room</a:t>
            </a:r>
          </a:p>
        </p:txBody>
      </p:sp>
      <p:sp>
        <p:nvSpPr>
          <p:cNvPr id="1357" name="S1356">
            <a:extLst>
              <a:ext uri="{FF2B5EF4-FFF2-40B4-BE49-F238E27FC236}">
                <a16:creationId xmlns:a16="http://schemas.microsoft.com/office/drawing/2014/main" id="{3BB7DEC8-DC6F-41E7-B4CD-397C80086241}"/>
              </a:ext>
            </a:extLst>
          </p:cNvPr>
          <p:cNvSpPr>
            <a:spLocks noGrp="1"/>
          </p:cNvSpPr>
          <p:nvPr/>
        </p:nvSpPr>
        <p:spPr>
          <a:xfrm>
            <a:off x="5577153"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Revenue report executivo</a:t>
            </a:r>
          </a:p>
        </p:txBody>
      </p:sp>
      <p:sp>
        <p:nvSpPr>
          <p:cNvPr id="1359" name="S1358">
            <a:extLst>
              <a:ext uri="{FF2B5EF4-FFF2-40B4-BE49-F238E27FC236}">
                <a16:creationId xmlns:a16="http://schemas.microsoft.com/office/drawing/2014/main" id="{EFBEE67F-F6FD-473E-9350-3193D7E75DA3}"/>
              </a:ext>
            </a:extLst>
          </p:cNvPr>
          <p:cNvSpPr>
            <a:spLocks noGrp="1"/>
          </p:cNvSpPr>
          <p:nvPr/>
        </p:nvSpPr>
        <p:spPr>
          <a:xfrm>
            <a:off x="7116204"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Reporting em tempo real</a:t>
            </a:r>
          </a:p>
        </p:txBody>
      </p:sp>
      <p:sp>
        <p:nvSpPr>
          <p:cNvPr id="1361" name="S1360">
            <a:extLst>
              <a:ext uri="{FF2B5EF4-FFF2-40B4-BE49-F238E27FC236}">
                <a16:creationId xmlns:a16="http://schemas.microsoft.com/office/drawing/2014/main" id="{D71BA1E6-8636-4335-8685-753B8EDB8704}"/>
              </a:ext>
            </a:extLst>
          </p:cNvPr>
          <p:cNvSpPr>
            <a:spLocks noGrp="1"/>
          </p:cNvSpPr>
          <p:nvPr/>
        </p:nvSpPr>
        <p:spPr>
          <a:xfrm>
            <a:off x="8655255"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Módulo de AI insights</a:t>
            </a:r>
          </a:p>
        </p:txBody>
      </p:sp>
      <p:sp>
        <p:nvSpPr>
          <p:cNvPr id="1363" name="S1362">
            <a:extLst>
              <a:ext uri="{FF2B5EF4-FFF2-40B4-BE49-F238E27FC236}">
                <a16:creationId xmlns:a16="http://schemas.microsoft.com/office/drawing/2014/main" id="{4788EC9A-655D-4673-B47A-0352CBC52EAE}"/>
              </a:ext>
            </a:extLst>
          </p:cNvPr>
          <p:cNvSpPr>
            <a:spLocks noGrp="1"/>
          </p:cNvSpPr>
          <p:nvPr/>
        </p:nvSpPr>
        <p:spPr>
          <a:xfrm>
            <a:off x="10194306" y="471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Offsite social ads</a:t>
            </a:r>
          </a:p>
        </p:txBody>
      </p:sp>
      <p:sp>
        <p:nvSpPr>
          <p:cNvPr id="1365" name="S1364">
            <a:extLst>
              <a:ext uri="{FF2B5EF4-FFF2-40B4-BE49-F238E27FC236}">
                <a16:creationId xmlns:a16="http://schemas.microsoft.com/office/drawing/2014/main" id="{79561333-E6A6-4A8E-884A-65B15CCC3DBB}"/>
              </a:ext>
            </a:extLst>
          </p:cNvPr>
          <p:cNvSpPr>
            <a:spLocks noGrp="1"/>
          </p:cNvSpPr>
          <p:nvPr/>
        </p:nvSpPr>
        <p:spPr>
          <a:xfrm>
            <a:off x="960000"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Integração DSP/SSP</a:t>
            </a:r>
          </a:p>
        </p:txBody>
      </p:sp>
      <p:sp>
        <p:nvSpPr>
          <p:cNvPr id="1367" name="S1366">
            <a:extLst>
              <a:ext uri="{FF2B5EF4-FFF2-40B4-BE49-F238E27FC236}">
                <a16:creationId xmlns:a16="http://schemas.microsoft.com/office/drawing/2014/main" id="{C1F8603A-0DAF-4729-A30D-D21F34477B9A}"/>
              </a:ext>
            </a:extLst>
          </p:cNvPr>
          <p:cNvSpPr>
            <a:spLocks noGrp="1"/>
          </p:cNvSpPr>
          <p:nvPr/>
        </p:nvSpPr>
        <p:spPr>
          <a:xfrm>
            <a:off x="2499051"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Camada de consent (CDP)</a:t>
            </a:r>
          </a:p>
        </p:txBody>
      </p:sp>
      <p:sp>
        <p:nvSpPr>
          <p:cNvPr id="1369" name="S1368">
            <a:extLst>
              <a:ext uri="{FF2B5EF4-FFF2-40B4-BE49-F238E27FC236}">
                <a16:creationId xmlns:a16="http://schemas.microsoft.com/office/drawing/2014/main" id="{42067B2C-CE66-4CF5-BF20-C6709BF237DA}"/>
              </a:ext>
            </a:extLst>
          </p:cNvPr>
          <p:cNvSpPr>
            <a:spLocks noGrp="1"/>
          </p:cNvSpPr>
          <p:nvPr/>
        </p:nvSpPr>
        <p:spPr>
          <a:xfrm>
            <a:off x="4038102"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Auto billing</a:t>
            </a:r>
          </a:p>
        </p:txBody>
      </p:sp>
      <p:sp>
        <p:nvSpPr>
          <p:cNvPr id="1371" name="S1370">
            <a:extLst>
              <a:ext uri="{FF2B5EF4-FFF2-40B4-BE49-F238E27FC236}">
                <a16:creationId xmlns:a16="http://schemas.microsoft.com/office/drawing/2014/main" id="{B802C8E3-CD1E-4600-8321-D7E0B50160C7}"/>
              </a:ext>
            </a:extLst>
          </p:cNvPr>
          <p:cNvSpPr>
            <a:spLocks noGrp="1"/>
          </p:cNvSpPr>
          <p:nvPr/>
        </p:nvSpPr>
        <p:spPr>
          <a:xfrm>
            <a:off x="5577153"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Integração via proxy</a:t>
            </a:r>
          </a:p>
        </p:txBody>
      </p:sp>
      <p:sp>
        <p:nvSpPr>
          <p:cNvPr id="1373" name="S1372">
            <a:extLst>
              <a:ext uri="{FF2B5EF4-FFF2-40B4-BE49-F238E27FC236}">
                <a16:creationId xmlns:a16="http://schemas.microsoft.com/office/drawing/2014/main" id="{0158916A-167A-408E-8021-CAACC6C8492D}"/>
              </a:ext>
            </a:extLst>
          </p:cNvPr>
          <p:cNvSpPr>
            <a:spLocks noGrp="1"/>
          </p:cNvSpPr>
          <p:nvPr/>
        </p:nvSpPr>
        <p:spPr>
          <a:xfrm>
            <a:off x="7116204"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Rede unificada de ads</a:t>
            </a:r>
          </a:p>
        </p:txBody>
      </p:sp>
      <p:sp>
        <p:nvSpPr>
          <p:cNvPr id="1375" name="S1374">
            <a:extLst>
              <a:ext uri="{FF2B5EF4-FFF2-40B4-BE49-F238E27FC236}">
                <a16:creationId xmlns:a16="http://schemas.microsoft.com/office/drawing/2014/main" id="{6A836F41-3C5F-4265-A69D-2D260605E1F9}"/>
              </a:ext>
            </a:extLst>
          </p:cNvPr>
          <p:cNvSpPr>
            <a:spLocks noGrp="1"/>
          </p:cNvSpPr>
          <p:nvPr/>
        </p:nvSpPr>
        <p:spPr>
          <a:xfrm>
            <a:off x="8655255"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Offsite programmatic</a:t>
            </a:r>
          </a:p>
        </p:txBody>
      </p:sp>
      <p:sp>
        <p:nvSpPr>
          <p:cNvPr id="1377" name="S1376">
            <a:extLst>
              <a:ext uri="{FF2B5EF4-FFF2-40B4-BE49-F238E27FC236}">
                <a16:creationId xmlns:a16="http://schemas.microsoft.com/office/drawing/2014/main" id="{B2A49BB2-611B-470C-B23D-11D131BD3BA1}"/>
              </a:ext>
            </a:extLst>
          </p:cNvPr>
          <p:cNvSpPr>
            <a:spLocks noGrp="1"/>
          </p:cNvSpPr>
          <p:nvPr/>
        </p:nvSpPr>
        <p:spPr>
          <a:xfrm>
            <a:off x="10194306" y="517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Sponsored brand ads</a:t>
            </a:r>
          </a:p>
        </p:txBody>
      </p:sp>
      <p:sp>
        <p:nvSpPr>
          <p:cNvPr id="1379" name="S1378">
            <a:extLst>
              <a:ext uri="{FF2B5EF4-FFF2-40B4-BE49-F238E27FC236}">
                <a16:creationId xmlns:a16="http://schemas.microsoft.com/office/drawing/2014/main" id="{2499B8D1-DB53-4F26-B0CF-A0CF05484131}"/>
              </a:ext>
            </a:extLst>
          </p:cNvPr>
          <p:cNvSpPr>
            <a:spLocks noGrp="1"/>
          </p:cNvSpPr>
          <p:nvPr/>
        </p:nvSpPr>
        <p:spPr>
          <a:xfrm>
            <a:off x="960000" y="563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Compliance</a:t>
            </a:r>
          </a:p>
        </p:txBody>
      </p:sp>
      <p:sp>
        <p:nvSpPr>
          <p:cNvPr id="1381" name="S1380">
            <a:extLst>
              <a:ext uri="{FF2B5EF4-FFF2-40B4-BE49-F238E27FC236}">
                <a16:creationId xmlns:a16="http://schemas.microsoft.com/office/drawing/2014/main" id="{F4A4FDA7-5247-464D-A169-4017B0E1918E}"/>
              </a:ext>
            </a:extLst>
          </p:cNvPr>
          <p:cNvSpPr>
            <a:spLocks noGrp="1"/>
          </p:cNvSpPr>
          <p:nvPr/>
        </p:nvSpPr>
        <p:spPr>
          <a:xfrm>
            <a:off x="2499051" y="5630000"/>
            <a:ext cx="1449051" cy="380000"/>
          </a:xfrm>
          <a:prstGeom prst="rect">
            <a:avLst/>
          </a:prstGeom>
          <a:solidFill>
            <a:srgbClr val="F2FFF7"/>
          </a:solidFill>
          <a:ln w="0">
            <a:noFill/>
            <a:prstDash val="solid"/>
          </a:ln>
        </p:spPr>
        <p:txBody>
          <a:bodyPr wrap="square" lIns="45720" tIns="27432" rIns="45720" bIns="27432" anchor="ctr">
            <a:noAutofit/>
          </a:bodyPr>
          <a:lstStyle/>
          <a:p>
            <a:pPr marL="0" indent="0" algn="ctr">
              <a:lnSpc>
                <a:spcPct val="85000"/>
              </a:lnSpc>
              <a:buNone/>
            </a:pPr>
            <a:r>
              <a:rPr sz="1100">
                <a:solidFill>
                  <a:srgbClr val="031A10"/>
                </a:solidFill>
                <a:ea typeface="Source Sans 3"/>
                <a:cs typeface="Source Sans 3"/>
              </a:rPr>
              <a:t>Playbook de ad sales</a:t>
            </a:r>
          </a:p>
        </p:txBody>
      </p:sp>
      <p:sp>
        <p:nvSpPr>
          <p:cNvPr id="1383" name="S1382">
            <a:extLst>
              <a:ext uri="{FF2B5EF4-FFF2-40B4-BE49-F238E27FC236}">
                <a16:creationId xmlns:a16="http://schemas.microsoft.com/office/drawing/2014/main" id="{D46CE150-4D84-41FE-954E-D57E8CAD431F}"/>
              </a:ext>
            </a:extLst>
          </p:cNvPr>
          <p:cNvSpPr>
            <a:spLocks noGrp="1"/>
          </p:cNvSpPr>
          <p:nvPr/>
        </p:nvSpPr>
        <p:spPr>
          <a:xfrm>
            <a:off x="4038102" y="5630000"/>
            <a:ext cx="1449051" cy="380000"/>
          </a:xfrm>
          <a:prstGeom prst="rect">
            <a:avLst/>
          </a:prstGeom>
          <a:noFill/>
          <a:ln w="9525">
            <a:solidFill>
              <a:srgbClr val="F2FFF7"/>
            </a:solidFill>
            <a:prstDash val="dash"/>
          </a:ln>
        </p:spPr>
        <p:txBody>
          <a:bodyPr wrap="square">
            <a:noAutofit/>
          </a:bodyPr>
          <a:lstStyle/>
          <a:p>
            <a:endParaRPr sz="2800"/>
          </a:p>
        </p:txBody>
      </p:sp>
      <p:sp>
        <p:nvSpPr>
          <p:cNvPr id="1385" name="S1384">
            <a:extLst>
              <a:ext uri="{FF2B5EF4-FFF2-40B4-BE49-F238E27FC236}">
                <a16:creationId xmlns:a16="http://schemas.microsoft.com/office/drawing/2014/main" id="{A5708EB9-2D37-42DC-B5D6-284EAD8E0FC9}"/>
              </a:ext>
            </a:extLst>
          </p:cNvPr>
          <p:cNvSpPr>
            <a:spLocks noGrp="1"/>
          </p:cNvSpPr>
          <p:nvPr/>
        </p:nvSpPr>
        <p:spPr>
          <a:xfrm>
            <a:off x="5577153" y="5630000"/>
            <a:ext cx="1449051" cy="380000"/>
          </a:xfrm>
          <a:prstGeom prst="rect">
            <a:avLst/>
          </a:prstGeom>
          <a:noFill/>
          <a:ln w="9525">
            <a:solidFill>
              <a:srgbClr val="F2FFF7"/>
            </a:solidFill>
            <a:prstDash val="dash"/>
          </a:ln>
        </p:spPr>
        <p:txBody>
          <a:bodyPr wrap="square">
            <a:noAutofit/>
          </a:bodyPr>
          <a:lstStyle/>
          <a:p>
            <a:endParaRPr sz="2800"/>
          </a:p>
        </p:txBody>
      </p:sp>
      <p:sp>
        <p:nvSpPr>
          <p:cNvPr id="1387" name="S1386">
            <a:extLst>
              <a:ext uri="{FF2B5EF4-FFF2-40B4-BE49-F238E27FC236}">
                <a16:creationId xmlns:a16="http://schemas.microsoft.com/office/drawing/2014/main" id="{E5B90125-38AD-4CB4-A559-173A61067DEE}"/>
              </a:ext>
            </a:extLst>
          </p:cNvPr>
          <p:cNvSpPr>
            <a:spLocks noGrp="1"/>
          </p:cNvSpPr>
          <p:nvPr/>
        </p:nvSpPr>
        <p:spPr>
          <a:xfrm>
            <a:off x="7116204" y="5630000"/>
            <a:ext cx="1449051" cy="380000"/>
          </a:xfrm>
          <a:prstGeom prst="rect">
            <a:avLst/>
          </a:prstGeom>
          <a:noFill/>
          <a:ln w="9525">
            <a:solidFill>
              <a:srgbClr val="F2FFF7"/>
            </a:solidFill>
            <a:prstDash val="dash"/>
          </a:ln>
        </p:spPr>
        <p:txBody>
          <a:bodyPr wrap="square">
            <a:noAutofit/>
          </a:bodyPr>
          <a:lstStyle/>
          <a:p>
            <a:endParaRPr sz="2800"/>
          </a:p>
        </p:txBody>
      </p:sp>
      <p:sp>
        <p:nvSpPr>
          <p:cNvPr id="1389" name="S1388">
            <a:extLst>
              <a:ext uri="{FF2B5EF4-FFF2-40B4-BE49-F238E27FC236}">
                <a16:creationId xmlns:a16="http://schemas.microsoft.com/office/drawing/2014/main" id="{FE9EBAE0-1C20-423E-A51F-FE17979E6854}"/>
              </a:ext>
            </a:extLst>
          </p:cNvPr>
          <p:cNvSpPr>
            <a:spLocks noGrp="1"/>
          </p:cNvSpPr>
          <p:nvPr/>
        </p:nvSpPr>
        <p:spPr>
          <a:xfrm>
            <a:off x="8655255" y="5630000"/>
            <a:ext cx="1449051" cy="380000"/>
          </a:xfrm>
          <a:prstGeom prst="rect">
            <a:avLst/>
          </a:prstGeom>
          <a:noFill/>
          <a:ln w="9525">
            <a:solidFill>
              <a:srgbClr val="F2FFF7"/>
            </a:solidFill>
            <a:prstDash val="dash"/>
          </a:ln>
        </p:spPr>
        <p:txBody>
          <a:bodyPr wrap="square">
            <a:noAutofit/>
          </a:bodyPr>
          <a:lstStyle/>
          <a:p>
            <a:endParaRPr sz="2800"/>
          </a:p>
        </p:txBody>
      </p:sp>
      <p:sp>
        <p:nvSpPr>
          <p:cNvPr id="1391" name="S1390">
            <a:extLst>
              <a:ext uri="{FF2B5EF4-FFF2-40B4-BE49-F238E27FC236}">
                <a16:creationId xmlns:a16="http://schemas.microsoft.com/office/drawing/2014/main" id="{B7FE6BA0-10C6-41E1-B09E-B5B976D3C93B}"/>
              </a:ext>
            </a:extLst>
          </p:cNvPr>
          <p:cNvSpPr>
            <a:spLocks noGrp="1"/>
          </p:cNvSpPr>
          <p:nvPr/>
        </p:nvSpPr>
        <p:spPr>
          <a:xfrm>
            <a:off x="10194306" y="5630000"/>
            <a:ext cx="1449051" cy="380000"/>
          </a:xfrm>
          <a:prstGeom prst="rect">
            <a:avLst/>
          </a:prstGeom>
          <a:noFill/>
          <a:ln w="9525">
            <a:solidFill>
              <a:srgbClr val="F2FFF7"/>
            </a:solidFill>
            <a:prstDash val="dash"/>
          </a:ln>
        </p:spPr>
        <p:txBody>
          <a:bodyPr wrap="square">
            <a:noAutofit/>
          </a:bodyPr>
          <a:lstStyle/>
          <a:p>
            <a:endParaRPr sz="2800"/>
          </a:p>
        </p:txBody>
      </p:sp>
      <p:sp>
        <p:nvSpPr>
          <p:cNvPr id="1393" name="S1392">
            <a:extLst>
              <a:ext uri="{FF2B5EF4-FFF2-40B4-BE49-F238E27FC236}">
                <a16:creationId xmlns:a16="http://schemas.microsoft.com/office/drawing/2014/main" id="{2725504E-73A6-4EB1-8A26-2D6A02AB5DE3}"/>
              </a:ext>
            </a:extLst>
          </p:cNvPr>
          <p:cNvSpPr>
            <a:spLocks noGrp="1"/>
          </p:cNvSpPr>
          <p:nvPr/>
        </p:nvSpPr>
        <p:spPr>
          <a:xfrm>
            <a:off x="548640" y="4710000"/>
            <a:ext cx="300000" cy="1300000"/>
          </a:xfrm>
          <a:prstGeom prst="rect">
            <a:avLst/>
          </a:prstGeom>
          <a:solidFill>
            <a:srgbClr val="031A10"/>
          </a:solidFill>
          <a:ln w="0">
            <a:noFill/>
            <a:prstDash val="solid"/>
          </a:ln>
        </p:spPr>
        <p:txBody>
          <a:bodyPr vert="vert270" wrap="square" lIns="45720" tIns="27432" rIns="45720" bIns="27432" anchor="ctr">
            <a:noAutofit/>
          </a:bodyPr>
          <a:lstStyle/>
          <a:p>
            <a:pPr marL="0" indent="0" algn="ctr">
              <a:buNone/>
            </a:pPr>
            <a:r>
              <a:rPr sz="1050" b="1" spc="100">
                <a:solidFill>
                  <a:srgbClr val="F2FFF7"/>
                </a:solidFill>
                <a:latin typeface="Source Sans 3"/>
                <a:ea typeface="Source Sans 3"/>
                <a:cs typeface="Source Sans 3"/>
              </a:rPr>
              <a:t>HABILITADORES</a:t>
            </a:r>
          </a:p>
        </p:txBody>
      </p:sp>
    </p:spTree>
    <p:extLst>
      <p:ext uri="{BB962C8B-B14F-4D97-AF65-F5344CB8AC3E}">
        <p14:creationId xmlns:p14="http://schemas.microsoft.com/office/powerpoint/2010/main" val="1290498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5" name="TAB_PRIO"/>
          <p:cNvGraphicFramePr/>
          <p:nvPr>
            <p:extLst>
              <p:ext uri="{D42A27DB-BD31-4B8C-83A1-F6EECF244321}">
                <p14:modId xmlns:p14="http://schemas.microsoft.com/office/powerpoint/2010/main" val="85817056"/>
              </p:ext>
            </p:extLst>
          </p:nvPr>
        </p:nvGraphicFramePr>
        <p:xfrm>
          <a:off x="548640" y="1798136"/>
          <a:ext cx="11090000" cy="4411096"/>
        </p:xfrm>
        <a:graphic>
          <a:graphicData uri="http://schemas.openxmlformats.org/drawingml/2006/table">
            <a:tbl>
              <a:tblPr firstRow="1" bandRow="1">
                <a:tableStyleId>{5C22544A-7EE6-4342-B048-85BDC9FD1C3A}</a:tableStyleId>
              </a:tblPr>
              <a:tblGrid>
                <a:gridCol w="2280000">
                  <a:extLst>
                    <a:ext uri="{9D8B030D-6E8A-4147-A177-3AD203B41FA5}">
                      <a16:colId xmlns:a16="http://schemas.microsoft.com/office/drawing/2014/main" val="20000"/>
                    </a:ext>
                  </a:extLst>
                </a:gridCol>
                <a:gridCol w="3960000">
                  <a:extLst>
                    <a:ext uri="{9D8B030D-6E8A-4147-A177-3AD203B41FA5}">
                      <a16:colId xmlns:a16="http://schemas.microsoft.com/office/drawing/2014/main" val="20001"/>
                    </a:ext>
                  </a:extLst>
                </a:gridCol>
                <a:gridCol w="3560000">
                  <a:extLst>
                    <a:ext uri="{9D8B030D-6E8A-4147-A177-3AD203B41FA5}">
                      <a16:colId xmlns:a16="http://schemas.microsoft.com/office/drawing/2014/main" val="20002"/>
                    </a:ext>
                  </a:extLst>
                </a:gridCol>
                <a:gridCol w="1290000">
                  <a:extLst>
                    <a:ext uri="{9D8B030D-6E8A-4147-A177-3AD203B41FA5}">
                      <a16:colId xmlns:a16="http://schemas.microsoft.com/office/drawing/2014/main" val="20003"/>
                    </a:ext>
                  </a:extLst>
                </a:gridCol>
              </a:tblGrid>
              <a:tr h="340000">
                <a:tc>
                  <a:txBody>
                    <a:bodyPr/>
                    <a:lstStyle/>
                    <a:p>
                      <a:pPr marL="0" indent="0" algn="l">
                        <a:lnSpc>
                          <a:spcPct val="95000"/>
                        </a:lnSpc>
                        <a:buNone/>
                      </a:pPr>
                      <a:r>
                        <a:rPr sz="1200" b="1" dirty="0" err="1">
                          <a:solidFill>
                            <a:srgbClr val="F2FFF7"/>
                          </a:solidFill>
                        </a:rPr>
                        <a:t>Alavanca</a:t>
                      </a:r>
                      <a:endParaRPr sz="1200" b="1" dirty="0">
                        <a:solidFill>
                          <a:srgbClr val="F2FFF7"/>
                        </a:solidFill>
                      </a:endParaRPr>
                    </a:p>
                  </a:txBody>
                  <a:tcPr marL="64008" marR="64008" marT="64008" marB="64008" anchor="ctr">
                    <a:solidFill>
                      <a:srgbClr val="167B52"/>
                    </a:solidFill>
                  </a:tcPr>
                </a:tc>
                <a:tc>
                  <a:txBody>
                    <a:bodyPr/>
                    <a:lstStyle/>
                    <a:p>
                      <a:pPr marL="0" indent="0" algn="l">
                        <a:lnSpc>
                          <a:spcPct val="95000"/>
                        </a:lnSpc>
                        <a:buNone/>
                      </a:pPr>
                      <a:r>
                        <a:rPr sz="1200" b="1">
                          <a:solidFill>
                            <a:srgbClr val="F2FFF7"/>
                          </a:solidFill>
                        </a:rPr>
                        <a:t>Escopo e componentes</a:t>
                      </a:r>
                    </a:p>
                  </a:txBody>
                  <a:tcPr marL="64008" marR="64008" marT="64008" marB="64008" anchor="ctr">
                    <a:solidFill>
                      <a:srgbClr val="167B52"/>
                    </a:solidFill>
                  </a:tcPr>
                </a:tc>
                <a:tc>
                  <a:txBody>
                    <a:bodyPr/>
                    <a:lstStyle/>
                    <a:p>
                      <a:pPr marL="0" indent="0" algn="l">
                        <a:lnSpc>
                          <a:spcPct val="95000"/>
                        </a:lnSpc>
                        <a:buNone/>
                      </a:pPr>
                      <a:r>
                        <a:rPr sz="1200" b="1">
                          <a:solidFill>
                            <a:srgbClr val="F2FFF7"/>
                          </a:solidFill>
                        </a:rPr>
                        <a:t>Impacto no negócio</a:t>
                      </a:r>
                    </a:p>
                  </a:txBody>
                  <a:tcPr marL="64008" marR="64008" marT="64008" marB="64008" anchor="ctr">
                    <a:solidFill>
                      <a:srgbClr val="167B52"/>
                    </a:solidFill>
                  </a:tcPr>
                </a:tc>
                <a:tc>
                  <a:txBody>
                    <a:bodyPr/>
                    <a:lstStyle/>
                    <a:p>
                      <a:pPr marL="0" indent="0" algn="ctr">
                        <a:lnSpc>
                          <a:spcPct val="95000"/>
                        </a:lnSpc>
                        <a:buNone/>
                      </a:pPr>
                      <a:r>
                        <a:rPr sz="1200" b="1">
                          <a:solidFill>
                            <a:srgbClr val="F2FFF7"/>
                          </a:solidFill>
                        </a:rPr>
                        <a:t>Prioridade</a:t>
                      </a:r>
                    </a:p>
                  </a:txBody>
                  <a:tcPr marL="64008" marR="64008" marT="64008" marB="64008" anchor="ctr">
                    <a:solidFill>
                      <a:srgbClr val="167B52"/>
                    </a:solidFill>
                  </a:tcPr>
                </a:tc>
                <a:extLst>
                  <a:ext uri="{0D108BD9-81ED-4DB2-BD59-A6C34878D82A}">
                    <a16:rowId xmlns:a16="http://schemas.microsoft.com/office/drawing/2014/main" val="10000"/>
                  </a:ext>
                </a:extLst>
              </a:tr>
              <a:tr h="360000">
                <a:tc>
                  <a:txBody>
                    <a:bodyPr/>
                    <a:lstStyle/>
                    <a:p>
                      <a:pPr marL="0" indent="0" algn="l">
                        <a:lnSpc>
                          <a:spcPct val="95000"/>
                        </a:lnSpc>
                        <a:buNone/>
                      </a:pPr>
                      <a:r>
                        <a:rPr sz="1200" b="0">
                          <a:solidFill>
                            <a:srgbClr val="031A10"/>
                          </a:solidFill>
                        </a:rPr>
                        <a:t>Definição de ICP</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Verticais alvo, faixas de ticket, score de maturidade digital</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Encurta o ciclo de venda e concentra prospecção onde há verba</a:t>
                      </a:r>
                    </a:p>
                  </a:txBody>
                  <a:tcPr marL="64008" marR="64008" marT="64008" marB="64008" anchor="ctr">
                    <a:solidFill>
                      <a:srgbClr val="F2FFF7"/>
                    </a:solidFill>
                  </a:tcPr>
                </a:tc>
                <a:tc>
                  <a:txBody>
                    <a:bodyPr/>
                    <a:lstStyle/>
                    <a:p>
                      <a:pPr marL="0" indent="0" algn="ctr">
                        <a:lnSpc>
                          <a:spcPct val="95000"/>
                        </a:lnSpc>
                        <a:buNone/>
                      </a:pPr>
                      <a:r>
                        <a:rPr sz="1200" b="0">
                          <a:solidFill>
                            <a:srgbClr val="031A10"/>
                          </a:solidFill>
                        </a:rPr>
                        <a:t>Alta</a:t>
                      </a:r>
                    </a:p>
                  </a:txBody>
                  <a:tcPr marL="64008" marR="64008" marT="64008" marB="64008" anchor="ctr">
                    <a:solidFill>
                      <a:srgbClr val="F2FFF7"/>
                    </a:solidFill>
                  </a:tcPr>
                </a:tc>
                <a:extLst>
                  <a:ext uri="{0D108BD9-81ED-4DB2-BD59-A6C34878D82A}">
                    <a16:rowId xmlns:a16="http://schemas.microsoft.com/office/drawing/2014/main" val="10001"/>
                  </a:ext>
                </a:extLst>
              </a:tr>
              <a:tr h="360000">
                <a:tc>
                  <a:txBody>
                    <a:bodyPr/>
                    <a:lstStyle/>
                    <a:p>
                      <a:pPr marL="0" indent="0" algn="l">
                        <a:lnSpc>
                          <a:spcPct val="95000"/>
                        </a:lnSpc>
                        <a:buNone/>
                      </a:pPr>
                      <a:r>
                        <a:rPr sz="1200" b="0">
                          <a:solidFill>
                            <a:srgbClr val="031A10"/>
                          </a:solidFill>
                        </a:rPr>
                        <a:t>Modelo de cobertura de contas</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Critérios de tier, níveis de serviço, regras de handoff</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Coloca o vendedor certo na conta certa e reduz churn</a:t>
                      </a:r>
                    </a:p>
                  </a:txBody>
                  <a:tcPr marL="64008" marR="64008" marT="64008" marB="64008" anchor="ctr">
                    <a:solidFill>
                      <a:srgbClr val="D7F7E4"/>
                    </a:solidFill>
                  </a:tcPr>
                </a:tc>
                <a:tc>
                  <a:txBody>
                    <a:bodyPr/>
                    <a:lstStyle/>
                    <a:p>
                      <a:pPr marL="0" indent="0" algn="ctr">
                        <a:lnSpc>
                          <a:spcPct val="95000"/>
                        </a:lnSpc>
                        <a:buNone/>
                      </a:pPr>
                      <a:r>
                        <a:rPr sz="1200" b="0">
                          <a:solidFill>
                            <a:srgbClr val="031A10"/>
                          </a:solidFill>
                        </a:rPr>
                        <a:t>Alta</a:t>
                      </a:r>
                    </a:p>
                  </a:txBody>
                  <a:tcPr marL="64008" marR="64008" marT="64008" marB="64008" anchor="ctr">
                    <a:solidFill>
                      <a:srgbClr val="D7F7E4"/>
                    </a:solidFill>
                  </a:tcPr>
                </a:tc>
                <a:extLst>
                  <a:ext uri="{0D108BD9-81ED-4DB2-BD59-A6C34878D82A}">
                    <a16:rowId xmlns:a16="http://schemas.microsoft.com/office/drawing/2014/main" val="10002"/>
                  </a:ext>
                </a:extLst>
              </a:tr>
              <a:tr h="360000">
                <a:tc>
                  <a:txBody>
                    <a:bodyPr/>
                    <a:lstStyle/>
                    <a:p>
                      <a:pPr marL="0" indent="0" algn="l">
                        <a:lnSpc>
                          <a:spcPct val="95000"/>
                        </a:lnSpc>
                        <a:buNone/>
                      </a:pPr>
                      <a:r>
                        <a:rPr sz="1200" b="0">
                          <a:solidFill>
                            <a:srgbClr val="031A10"/>
                          </a:solidFill>
                        </a:rPr>
                        <a:t>Estratégia go to market</a:t>
                      </a:r>
                    </a:p>
                  </a:txBody>
                  <a:tcPr marL="64008" marR="64008" marT="64008" marB="64008" anchor="ctr">
                    <a:solidFill>
                      <a:srgbClr val="F2FFF7"/>
                    </a:solidFill>
                  </a:tcPr>
                </a:tc>
                <a:tc>
                  <a:txBody>
                    <a:bodyPr/>
                    <a:lstStyle/>
                    <a:p>
                      <a:pPr marL="0" indent="0" algn="l">
                        <a:lnSpc>
                          <a:spcPct val="95000"/>
                        </a:lnSpc>
                        <a:buNone/>
                      </a:pPr>
                      <a:r>
                        <a:rPr sz="1200" b="0" dirty="0" err="1">
                          <a:solidFill>
                            <a:srgbClr val="031A10"/>
                          </a:solidFill>
                        </a:rPr>
                        <a:t>História</a:t>
                      </a:r>
                      <a:r>
                        <a:rPr sz="1200" b="0" dirty="0">
                          <a:solidFill>
                            <a:srgbClr val="031A10"/>
                          </a:solidFill>
                        </a:rPr>
                        <a:t> de valor, rate card, </a:t>
                      </a:r>
                      <a:r>
                        <a:rPr sz="1200" b="0" dirty="0" err="1">
                          <a:solidFill>
                            <a:srgbClr val="031A10"/>
                          </a:solidFill>
                        </a:rPr>
                        <a:t>canais</a:t>
                      </a:r>
                      <a:r>
                        <a:rPr sz="1200" b="0" dirty="0">
                          <a:solidFill>
                            <a:srgbClr val="031A10"/>
                          </a:solidFill>
                        </a:rPr>
                        <a:t> de </a:t>
                      </a:r>
                      <a:r>
                        <a:rPr sz="1200" b="0" dirty="0" err="1">
                          <a:solidFill>
                            <a:srgbClr val="031A10"/>
                          </a:solidFill>
                        </a:rPr>
                        <a:t>lançamento</a:t>
                      </a:r>
                      <a:r>
                        <a:rPr sz="1200" b="0" dirty="0">
                          <a:solidFill>
                            <a:srgbClr val="031A10"/>
                          </a:solidFill>
                        </a:rPr>
                        <a:t>, timeline</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Alinha times e acelera os primeiros contratos</a:t>
                      </a:r>
                    </a:p>
                  </a:txBody>
                  <a:tcPr marL="64008" marR="64008" marT="64008" marB="64008" anchor="ctr">
                    <a:solidFill>
                      <a:srgbClr val="F2FFF7"/>
                    </a:solidFill>
                  </a:tcPr>
                </a:tc>
                <a:tc>
                  <a:txBody>
                    <a:bodyPr/>
                    <a:lstStyle/>
                    <a:p>
                      <a:pPr marL="0" indent="0" algn="ctr">
                        <a:lnSpc>
                          <a:spcPct val="95000"/>
                        </a:lnSpc>
                        <a:buNone/>
                      </a:pPr>
                      <a:r>
                        <a:rPr sz="1200" b="0">
                          <a:solidFill>
                            <a:srgbClr val="031A10"/>
                          </a:solidFill>
                        </a:rPr>
                        <a:t>Alta</a:t>
                      </a:r>
                    </a:p>
                  </a:txBody>
                  <a:tcPr marL="64008" marR="64008" marT="64008" marB="64008" anchor="ctr">
                    <a:solidFill>
                      <a:srgbClr val="F2FFF7"/>
                    </a:solidFill>
                  </a:tcPr>
                </a:tc>
                <a:extLst>
                  <a:ext uri="{0D108BD9-81ED-4DB2-BD59-A6C34878D82A}">
                    <a16:rowId xmlns:a16="http://schemas.microsoft.com/office/drawing/2014/main" val="10003"/>
                  </a:ext>
                </a:extLst>
              </a:tr>
              <a:tr h="360000">
                <a:tc>
                  <a:txBody>
                    <a:bodyPr/>
                    <a:lstStyle/>
                    <a:p>
                      <a:pPr marL="0" indent="0" algn="l">
                        <a:lnSpc>
                          <a:spcPct val="95000"/>
                        </a:lnSpc>
                        <a:buNone/>
                      </a:pPr>
                      <a:r>
                        <a:rPr sz="1200" b="0">
                          <a:solidFill>
                            <a:srgbClr val="031A10"/>
                          </a:solidFill>
                        </a:rPr>
                        <a:t>Sponsored search ads</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Catálogo de keywords, regras de lance, slots de busca, dashboard</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Prova de ROI rápida e receita de base com alta intenção</a:t>
                      </a:r>
                    </a:p>
                  </a:txBody>
                  <a:tcPr marL="64008" marR="64008" marT="64008" marB="64008" anchor="ctr">
                    <a:solidFill>
                      <a:srgbClr val="D7F7E4"/>
                    </a:solidFill>
                  </a:tcPr>
                </a:tc>
                <a:tc>
                  <a:txBody>
                    <a:bodyPr/>
                    <a:lstStyle/>
                    <a:p>
                      <a:pPr marL="0" indent="0" algn="ctr">
                        <a:lnSpc>
                          <a:spcPct val="95000"/>
                        </a:lnSpc>
                        <a:buNone/>
                      </a:pPr>
                      <a:r>
                        <a:rPr sz="1200" b="0">
                          <a:solidFill>
                            <a:srgbClr val="031A10"/>
                          </a:solidFill>
                        </a:rPr>
                        <a:t>Alta</a:t>
                      </a:r>
                    </a:p>
                  </a:txBody>
                  <a:tcPr marL="64008" marR="64008" marT="64008" marB="64008" anchor="ctr">
                    <a:solidFill>
                      <a:srgbClr val="D7F7E4"/>
                    </a:solidFill>
                  </a:tcPr>
                </a:tc>
                <a:extLst>
                  <a:ext uri="{0D108BD9-81ED-4DB2-BD59-A6C34878D82A}">
                    <a16:rowId xmlns:a16="http://schemas.microsoft.com/office/drawing/2014/main" val="10004"/>
                  </a:ext>
                </a:extLst>
              </a:tr>
              <a:tr h="360000">
                <a:tc>
                  <a:txBody>
                    <a:bodyPr/>
                    <a:lstStyle/>
                    <a:p>
                      <a:pPr marL="0" indent="0" algn="l">
                        <a:lnSpc>
                          <a:spcPct val="95000"/>
                        </a:lnSpc>
                        <a:buNone/>
                      </a:pPr>
                      <a:r>
                        <a:rPr sz="1200" b="0">
                          <a:solidFill>
                            <a:srgbClr val="031A10"/>
                          </a:solidFill>
                        </a:rPr>
                        <a:t>Portal self-service</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Login do anunciante, criador de campanha, guia no produto</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Escala receita de cauda longa sem headcount extra</a:t>
                      </a:r>
                    </a:p>
                  </a:txBody>
                  <a:tcPr marL="64008" marR="64008" marT="64008" marB="64008" anchor="ctr">
                    <a:solidFill>
                      <a:srgbClr val="F2FFF7"/>
                    </a:solidFill>
                  </a:tcPr>
                </a:tc>
                <a:tc>
                  <a:txBody>
                    <a:bodyPr/>
                    <a:lstStyle/>
                    <a:p>
                      <a:pPr marL="0" indent="0" algn="ctr">
                        <a:lnSpc>
                          <a:spcPct val="95000"/>
                        </a:lnSpc>
                        <a:buNone/>
                      </a:pPr>
                      <a:r>
                        <a:rPr sz="1200" b="0">
                          <a:solidFill>
                            <a:srgbClr val="031A10"/>
                          </a:solidFill>
                        </a:rPr>
                        <a:t>Média</a:t>
                      </a:r>
                    </a:p>
                  </a:txBody>
                  <a:tcPr marL="64008" marR="64008" marT="64008" marB="64008" anchor="ctr">
                    <a:solidFill>
                      <a:srgbClr val="F2FFF7"/>
                    </a:solidFill>
                  </a:tcPr>
                </a:tc>
                <a:extLst>
                  <a:ext uri="{0D108BD9-81ED-4DB2-BD59-A6C34878D82A}">
                    <a16:rowId xmlns:a16="http://schemas.microsoft.com/office/drawing/2014/main" val="10005"/>
                  </a:ext>
                </a:extLst>
              </a:tr>
              <a:tr h="360000">
                <a:tc>
                  <a:txBody>
                    <a:bodyPr/>
                    <a:lstStyle/>
                    <a:p>
                      <a:pPr marL="0" indent="0" algn="l">
                        <a:lnSpc>
                          <a:spcPct val="95000"/>
                        </a:lnSpc>
                        <a:buNone/>
                      </a:pPr>
                      <a:r>
                        <a:rPr sz="1200" b="0">
                          <a:solidFill>
                            <a:srgbClr val="031A10"/>
                          </a:solidFill>
                        </a:rPr>
                        <a:t>Hub de educação de marca</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Webinars, artigos how-to, quizzes de certificação</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Eleva a maturidade do anunciante e reduz tickets de suporte</a:t>
                      </a:r>
                    </a:p>
                  </a:txBody>
                  <a:tcPr marL="64008" marR="64008" marT="64008" marB="64008" anchor="ctr">
                    <a:solidFill>
                      <a:srgbClr val="D7F7E4"/>
                    </a:solidFill>
                  </a:tcPr>
                </a:tc>
                <a:tc>
                  <a:txBody>
                    <a:bodyPr/>
                    <a:lstStyle/>
                    <a:p>
                      <a:pPr marL="0" indent="0" algn="ctr">
                        <a:lnSpc>
                          <a:spcPct val="95000"/>
                        </a:lnSpc>
                        <a:buNone/>
                      </a:pPr>
                      <a:r>
                        <a:rPr sz="1200" b="0">
                          <a:solidFill>
                            <a:srgbClr val="031A10"/>
                          </a:solidFill>
                        </a:rPr>
                        <a:t>Média</a:t>
                      </a:r>
                    </a:p>
                  </a:txBody>
                  <a:tcPr marL="64008" marR="64008" marT="64008" marB="64008" anchor="ctr">
                    <a:solidFill>
                      <a:srgbClr val="D7F7E4"/>
                    </a:solidFill>
                  </a:tcPr>
                </a:tc>
                <a:extLst>
                  <a:ext uri="{0D108BD9-81ED-4DB2-BD59-A6C34878D82A}">
                    <a16:rowId xmlns:a16="http://schemas.microsoft.com/office/drawing/2014/main" val="10006"/>
                  </a:ext>
                </a:extLst>
              </a:tr>
              <a:tr h="360000">
                <a:tc>
                  <a:txBody>
                    <a:bodyPr/>
                    <a:lstStyle/>
                    <a:p>
                      <a:pPr marL="0" indent="0" algn="l">
                        <a:lnSpc>
                          <a:spcPct val="95000"/>
                        </a:lnSpc>
                        <a:buNone/>
                      </a:pPr>
                      <a:r>
                        <a:rPr sz="1200" b="0">
                          <a:solidFill>
                            <a:srgbClr val="031A10"/>
                          </a:solidFill>
                        </a:rPr>
                        <a:t>Acordos de dados 1st party</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Segmentos de shoppers, afinidade de categoria, termos de privacidade</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Monetiza o dado próprio e aprofunda a parceria</a:t>
                      </a:r>
                    </a:p>
                  </a:txBody>
                  <a:tcPr marL="64008" marR="64008" marT="64008" marB="64008" anchor="ctr">
                    <a:solidFill>
                      <a:srgbClr val="F2FFF7"/>
                    </a:solidFill>
                  </a:tcPr>
                </a:tc>
                <a:tc>
                  <a:txBody>
                    <a:bodyPr/>
                    <a:lstStyle/>
                    <a:p>
                      <a:pPr marL="0" indent="0" algn="ctr">
                        <a:lnSpc>
                          <a:spcPct val="95000"/>
                        </a:lnSpc>
                        <a:buNone/>
                      </a:pPr>
                      <a:r>
                        <a:rPr sz="1200" b="0">
                          <a:solidFill>
                            <a:srgbClr val="031A10"/>
                          </a:solidFill>
                        </a:rPr>
                        <a:t>Média</a:t>
                      </a:r>
                    </a:p>
                  </a:txBody>
                  <a:tcPr marL="64008" marR="64008" marT="64008" marB="64008" anchor="ctr">
                    <a:solidFill>
                      <a:srgbClr val="F2FFF7"/>
                    </a:solidFill>
                  </a:tcPr>
                </a:tc>
                <a:extLst>
                  <a:ext uri="{0D108BD9-81ED-4DB2-BD59-A6C34878D82A}">
                    <a16:rowId xmlns:a16="http://schemas.microsoft.com/office/drawing/2014/main" val="10007"/>
                  </a:ext>
                </a:extLst>
              </a:tr>
              <a:tr h="360000">
                <a:tc>
                  <a:txBody>
                    <a:bodyPr/>
                    <a:lstStyle/>
                    <a:p>
                      <a:pPr marL="0" indent="0" algn="l">
                        <a:lnSpc>
                          <a:spcPct val="95000"/>
                        </a:lnSpc>
                        <a:buNone/>
                      </a:pPr>
                      <a:r>
                        <a:rPr sz="1200" b="0">
                          <a:solidFill>
                            <a:srgbClr val="031A10"/>
                          </a:solidFill>
                        </a:rPr>
                        <a:t>Programa de agências</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Tiers de acreditação, sandbox de API, playbook de co-venda</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Amplia alcance via agências e traz demanda escalada</a:t>
                      </a:r>
                    </a:p>
                  </a:txBody>
                  <a:tcPr marL="64008" marR="64008" marT="64008" marB="64008" anchor="ctr">
                    <a:solidFill>
                      <a:srgbClr val="D7F7E4"/>
                    </a:solidFill>
                  </a:tcPr>
                </a:tc>
                <a:tc>
                  <a:txBody>
                    <a:bodyPr/>
                    <a:lstStyle/>
                    <a:p>
                      <a:pPr marL="0" indent="0" algn="ctr">
                        <a:lnSpc>
                          <a:spcPct val="95000"/>
                        </a:lnSpc>
                        <a:buNone/>
                      </a:pPr>
                      <a:r>
                        <a:rPr sz="1200" b="0">
                          <a:solidFill>
                            <a:srgbClr val="031A10"/>
                          </a:solidFill>
                        </a:rPr>
                        <a:t>Baixa</a:t>
                      </a:r>
                    </a:p>
                  </a:txBody>
                  <a:tcPr marL="64008" marR="64008" marT="64008" marB="64008" anchor="ctr">
                    <a:solidFill>
                      <a:srgbClr val="D7F7E4"/>
                    </a:solidFill>
                  </a:tcPr>
                </a:tc>
                <a:extLst>
                  <a:ext uri="{0D108BD9-81ED-4DB2-BD59-A6C34878D82A}">
                    <a16:rowId xmlns:a16="http://schemas.microsoft.com/office/drawing/2014/main" val="10008"/>
                  </a:ext>
                </a:extLst>
              </a:tr>
              <a:tr h="360000">
                <a:tc>
                  <a:txBody>
                    <a:bodyPr/>
                    <a:lstStyle/>
                    <a:p>
                      <a:pPr marL="0" indent="0" algn="l">
                        <a:lnSpc>
                          <a:spcPct val="95000"/>
                        </a:lnSpc>
                        <a:buNone/>
                      </a:pPr>
                      <a:r>
                        <a:rPr sz="1200" b="0">
                          <a:solidFill>
                            <a:srgbClr val="031A10"/>
                          </a:solidFill>
                        </a:rPr>
                        <a:t>Joint business plans</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Objetivos anuais, iniciativas conjuntas, revisão trimestral</a:t>
                      </a:r>
                    </a:p>
                  </a:txBody>
                  <a:tcPr marL="64008" marR="64008" marT="64008" marB="64008" anchor="ctr">
                    <a:solidFill>
                      <a:srgbClr val="F2FFF7"/>
                    </a:solidFill>
                  </a:tcPr>
                </a:tc>
                <a:tc>
                  <a:txBody>
                    <a:bodyPr/>
                    <a:lstStyle/>
                    <a:p>
                      <a:pPr marL="0" indent="0" algn="l">
                        <a:lnSpc>
                          <a:spcPct val="95000"/>
                        </a:lnSpc>
                        <a:buNone/>
                      </a:pPr>
                      <a:r>
                        <a:rPr sz="1200" b="0">
                          <a:solidFill>
                            <a:srgbClr val="031A10"/>
                          </a:solidFill>
                        </a:rPr>
                        <a:t>Trava verba multitrimestre e reduz renegociação</a:t>
                      </a:r>
                    </a:p>
                  </a:txBody>
                  <a:tcPr marL="64008" marR="64008" marT="64008" marB="64008" anchor="ctr">
                    <a:solidFill>
                      <a:srgbClr val="F2FFF7"/>
                    </a:solidFill>
                  </a:tcPr>
                </a:tc>
                <a:tc>
                  <a:txBody>
                    <a:bodyPr/>
                    <a:lstStyle/>
                    <a:p>
                      <a:pPr marL="0" indent="0" algn="ctr">
                        <a:lnSpc>
                          <a:spcPct val="95000"/>
                        </a:lnSpc>
                        <a:buNone/>
                      </a:pPr>
                      <a:r>
                        <a:rPr sz="1200" b="0">
                          <a:solidFill>
                            <a:srgbClr val="031A10"/>
                          </a:solidFill>
                        </a:rPr>
                        <a:t>Baixa</a:t>
                      </a:r>
                    </a:p>
                  </a:txBody>
                  <a:tcPr marL="64008" marR="64008" marT="64008" marB="64008" anchor="ctr">
                    <a:solidFill>
                      <a:srgbClr val="F2FFF7"/>
                    </a:solidFill>
                  </a:tcPr>
                </a:tc>
                <a:extLst>
                  <a:ext uri="{0D108BD9-81ED-4DB2-BD59-A6C34878D82A}">
                    <a16:rowId xmlns:a16="http://schemas.microsoft.com/office/drawing/2014/main" val="10009"/>
                  </a:ext>
                </a:extLst>
              </a:tr>
              <a:tr h="360000">
                <a:tc>
                  <a:txBody>
                    <a:bodyPr/>
                    <a:lstStyle/>
                    <a:p>
                      <a:pPr marL="0" indent="0" algn="l">
                        <a:lnSpc>
                          <a:spcPct val="95000"/>
                        </a:lnSpc>
                        <a:buNone/>
                      </a:pPr>
                      <a:r>
                        <a:rPr sz="1200" b="0" dirty="0" err="1">
                          <a:solidFill>
                            <a:srgbClr val="031A10"/>
                          </a:solidFill>
                        </a:rPr>
                        <a:t>Certificação</a:t>
                      </a:r>
                      <a:r>
                        <a:rPr sz="1200" b="0" dirty="0">
                          <a:solidFill>
                            <a:srgbClr val="031A10"/>
                          </a:solidFill>
                        </a:rPr>
                        <a:t> de </a:t>
                      </a:r>
                      <a:r>
                        <a:rPr sz="1200" b="0" dirty="0" err="1">
                          <a:solidFill>
                            <a:srgbClr val="031A10"/>
                          </a:solidFill>
                        </a:rPr>
                        <a:t>anunciantes</a:t>
                      </a:r>
                      <a:endParaRPr sz="1200" b="0" dirty="0">
                        <a:solidFill>
                          <a:srgbClr val="031A10"/>
                        </a:solidFill>
                      </a:endParaRP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Exame online, diretório de selos, régua de renovação</a:t>
                      </a:r>
                    </a:p>
                  </a:txBody>
                  <a:tcPr marL="64008" marR="64008" marT="64008" marB="64008" anchor="ctr">
                    <a:solidFill>
                      <a:srgbClr val="D7F7E4"/>
                    </a:solidFill>
                  </a:tcPr>
                </a:tc>
                <a:tc>
                  <a:txBody>
                    <a:bodyPr/>
                    <a:lstStyle/>
                    <a:p>
                      <a:pPr marL="0" indent="0" algn="l">
                        <a:lnSpc>
                          <a:spcPct val="95000"/>
                        </a:lnSpc>
                        <a:buNone/>
                      </a:pPr>
                      <a:r>
                        <a:rPr sz="1200" b="0">
                          <a:solidFill>
                            <a:srgbClr val="031A10"/>
                          </a:solidFill>
                        </a:rPr>
                        <a:t>Difunde boas práticas e fideliza o ecossistema</a:t>
                      </a:r>
                    </a:p>
                  </a:txBody>
                  <a:tcPr marL="64008" marR="64008" marT="64008" marB="64008" anchor="ctr">
                    <a:solidFill>
                      <a:srgbClr val="D7F7E4"/>
                    </a:solidFill>
                  </a:tcPr>
                </a:tc>
                <a:tc>
                  <a:txBody>
                    <a:bodyPr/>
                    <a:lstStyle/>
                    <a:p>
                      <a:pPr marL="0" indent="0" algn="ctr">
                        <a:lnSpc>
                          <a:spcPct val="95000"/>
                        </a:lnSpc>
                        <a:buNone/>
                      </a:pPr>
                      <a:r>
                        <a:rPr sz="1200" b="0" dirty="0">
                          <a:solidFill>
                            <a:srgbClr val="031A10"/>
                          </a:solidFill>
                        </a:rPr>
                        <a:t>Baixa</a:t>
                      </a:r>
                    </a:p>
                  </a:txBody>
                  <a:tcPr marL="64008" marR="64008" marT="64008" marB="64008" anchor="ctr">
                    <a:solidFill>
                      <a:srgbClr val="D7F7E4"/>
                    </a:solidFill>
                  </a:tcPr>
                </a:tc>
                <a:extLst>
                  <a:ext uri="{0D108BD9-81ED-4DB2-BD59-A6C34878D82A}">
                    <a16:rowId xmlns:a16="http://schemas.microsoft.com/office/drawing/2014/main" val="10010"/>
                  </a:ext>
                </a:extLst>
              </a:tr>
            </a:tbl>
          </a:graphicData>
        </a:graphic>
      </p:graphicFrame>
      <p:sp>
        <p:nvSpPr>
          <p:cNvPr id="1394" name="KICKER">
            <a:extLst>
              <a:ext uri="{FF2B5EF4-FFF2-40B4-BE49-F238E27FC236}">
                <a16:creationId xmlns:a16="http://schemas.microsoft.com/office/drawing/2014/main" id="{CAEBB95D-DFD4-4D6B-B6CD-CCDE8B12F737}"/>
              </a:ext>
            </a:extLst>
          </p:cNvPr>
          <p:cNvSpPr>
            <a:spLocks noGrp="1"/>
          </p:cNvSpPr>
          <p:nvPr>
            <p:ph type="body" idx="100"/>
          </p:nvPr>
        </p:nvSpPr>
        <p:spPr>
          <a:xfrm>
            <a:off x="548640" y="384048"/>
            <a:ext cx="7315200" cy="219456"/>
          </a:xfrm>
        </p:spPr>
        <p:txBody>
          <a:bodyPr wrap="square" lIns="0" tIns="0" rIns="0" bIns="0">
            <a:noAutofit/>
          </a:bodyPr>
          <a:lstStyle/>
          <a:p>
            <a:r>
              <a:rPr lang="es-419"/>
              <a:t>DIAGNÓSTICO</a:t>
            </a:r>
          </a:p>
        </p:txBody>
      </p:sp>
      <p:sp>
        <p:nvSpPr>
          <p:cNvPr id="1395" name="TITULO">
            <a:extLst>
              <a:ext uri="{FF2B5EF4-FFF2-40B4-BE49-F238E27FC236}">
                <a16:creationId xmlns:a16="http://schemas.microsoft.com/office/drawing/2014/main" id="{0EB9E7FD-A49F-4BE1-B336-05C648750B8B}"/>
              </a:ext>
            </a:extLst>
          </p:cNvPr>
          <p:cNvSpPr>
            <a:spLocks noGrp="1"/>
          </p:cNvSpPr>
          <p:nvPr>
            <p:ph type="title" idx="101"/>
          </p:nvPr>
        </p:nvSpPr>
        <p:spPr>
          <a:xfrm>
            <a:off x="548792" y="658368"/>
            <a:ext cx="11094415" cy="502920"/>
          </a:xfrm>
        </p:spPr>
        <p:txBody>
          <a:bodyPr wrap="square" lIns="0" tIns="0" rIns="0" bIns="0">
            <a:noAutofit/>
          </a:bodyPr>
          <a:lstStyle/>
          <a:p>
            <a:r>
              <a:rPr lang="pt-BR"/>
              <a:t>O ganho concentra em poucas alavancas</a:t>
            </a:r>
          </a:p>
        </p:txBody>
      </p:sp>
      <p:sp>
        <p:nvSpPr>
          <p:cNvPr id="1396" name="SUBTITULO">
            <a:extLst>
              <a:ext uri="{FF2B5EF4-FFF2-40B4-BE49-F238E27FC236}">
                <a16:creationId xmlns:a16="http://schemas.microsoft.com/office/drawing/2014/main" id="{CB012479-6CFE-457D-B632-33FA8A00BC8D}"/>
              </a:ext>
            </a:extLst>
          </p:cNvPr>
          <p:cNvSpPr>
            <a:spLocks noGrp="1"/>
          </p:cNvSpPr>
          <p:nvPr>
            <p:ph type="body" idx="102"/>
          </p:nvPr>
        </p:nvSpPr>
        <p:spPr>
          <a:xfrm>
            <a:off x="548640" y="1243584"/>
            <a:ext cx="11094415" cy="530352"/>
          </a:xfrm>
        </p:spPr>
        <p:txBody>
          <a:bodyPr wrap="square" lIns="0" tIns="0" rIns="0" bIns="0">
            <a:noAutofit/>
          </a:bodyPr>
          <a:lstStyle/>
          <a:p>
            <a:r>
              <a:rPr lang="pt-BR" dirty="0" err="1"/>
              <a:t>Prioridade</a:t>
            </a:r>
            <a:r>
              <a:rPr lang="pt-BR" dirty="0"/>
              <a:t> </a:t>
            </a:r>
            <a:r>
              <a:rPr lang="pt-BR" dirty="0" err="1"/>
              <a:t>cruza</a:t>
            </a:r>
            <a:r>
              <a:rPr lang="pt-BR" dirty="0"/>
              <a:t> </a:t>
            </a:r>
            <a:r>
              <a:rPr lang="pt-BR" dirty="0" err="1"/>
              <a:t>impacto</a:t>
            </a:r>
            <a:r>
              <a:rPr lang="pt-BR" dirty="0"/>
              <a:t> no </a:t>
            </a:r>
            <a:r>
              <a:rPr lang="pt-BR" dirty="0" err="1"/>
              <a:t>negócio</a:t>
            </a:r>
            <a:r>
              <a:rPr lang="pt-BR" dirty="0"/>
              <a:t> com </a:t>
            </a:r>
            <a:r>
              <a:rPr lang="pt-BR" dirty="0" err="1"/>
              <a:t>esforço</a:t>
            </a:r>
            <a:r>
              <a:rPr lang="pt-BR" dirty="0"/>
              <a:t> de </a:t>
            </a:r>
            <a:r>
              <a:rPr lang="pt-BR" dirty="0" err="1"/>
              <a:t>ativação</a:t>
            </a:r>
            <a:endParaRPr lang="pt-BR" dirty="0"/>
          </a:p>
        </p:txBody>
      </p:sp>
      <p:sp>
        <p:nvSpPr>
          <p:cNvPr id="1398" name="NUM_PAGINA">
            <a:extLst>
              <a:ext uri="{FF2B5EF4-FFF2-40B4-BE49-F238E27FC236}">
                <a16:creationId xmlns:a16="http://schemas.microsoft.com/office/drawing/2014/main" id="{B31E30D3-C2BA-4AB4-8E4C-827DD57B3A49}"/>
              </a:ext>
            </a:extLst>
          </p:cNvPr>
          <p:cNvSpPr>
            <a:spLocks noGrp="1"/>
          </p:cNvSpPr>
          <p:nvPr>
            <p:ph type="sldNum" idx="4294967295"/>
          </p:nvPr>
        </p:nvSpPr>
        <p:spPr>
          <a:xfrm>
            <a:off x="11064875" y="6607175"/>
            <a:ext cx="574675" cy="146050"/>
          </a:xfrm>
        </p:spPr>
        <p:txBody>
          <a:bodyPr wrap="square">
            <a:noAutofit/>
          </a:bodyPr>
          <a:lstStyle/>
          <a:p>
            <a:r>
              <a:rPr lang="es-419"/>
              <a:t>37</a:t>
            </a:r>
          </a:p>
        </p:txBody>
      </p:sp>
      <p:sp>
        <p:nvSpPr>
          <p:cNvPr id="1397" name="RODAPE">
            <a:extLst>
              <a:ext uri="{FF2B5EF4-FFF2-40B4-BE49-F238E27FC236}">
                <a16:creationId xmlns:a16="http://schemas.microsoft.com/office/drawing/2014/main" id="{6D6468BE-F389-40C6-BADA-62951E84A0D5}"/>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Tree>
    <p:extLst>
      <p:ext uri="{BB962C8B-B14F-4D97-AF65-F5344CB8AC3E}">
        <p14:creationId xmlns:p14="http://schemas.microsoft.com/office/powerpoint/2010/main" val="1214701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 name="KICKER">
            <a:extLst>
              <a:ext uri="{FF2B5EF4-FFF2-40B4-BE49-F238E27FC236}">
                <a16:creationId xmlns:a16="http://schemas.microsoft.com/office/drawing/2014/main" id="{9E801C9A-7FF5-4D88-B7B0-688B63959B6C}"/>
              </a:ext>
            </a:extLst>
          </p:cNvPr>
          <p:cNvSpPr>
            <a:spLocks noGrp="1"/>
          </p:cNvSpPr>
          <p:nvPr>
            <p:ph type="body" idx="100"/>
          </p:nvPr>
        </p:nvSpPr>
        <p:spPr>
          <a:xfrm>
            <a:off x="548640" y="384048"/>
            <a:ext cx="7315200" cy="219456"/>
          </a:xfrm>
        </p:spPr>
        <p:txBody>
          <a:bodyPr wrap="square" lIns="0" tIns="0" rIns="0" bIns="0">
            <a:noAutofit/>
          </a:bodyPr>
          <a:lstStyle/>
          <a:p>
            <a:r>
              <a:rPr lang="es-419"/>
              <a:t>QUEM SOMOS</a:t>
            </a:r>
          </a:p>
        </p:txBody>
      </p:sp>
      <p:sp>
        <p:nvSpPr>
          <p:cNvPr id="1401" name="TITULO">
            <a:extLst>
              <a:ext uri="{FF2B5EF4-FFF2-40B4-BE49-F238E27FC236}">
                <a16:creationId xmlns:a16="http://schemas.microsoft.com/office/drawing/2014/main" id="{6BBEE38C-A2EB-4BEF-AF71-F45A04928B8A}"/>
              </a:ext>
            </a:extLst>
          </p:cNvPr>
          <p:cNvSpPr>
            <a:spLocks noGrp="1"/>
          </p:cNvSpPr>
          <p:nvPr>
            <p:ph type="title" idx="101"/>
          </p:nvPr>
        </p:nvSpPr>
        <p:spPr>
          <a:xfrm>
            <a:off x="548792" y="658368"/>
            <a:ext cx="11094415" cy="502920"/>
          </a:xfrm>
        </p:spPr>
        <p:txBody>
          <a:bodyPr wrap="square" lIns="0" tIns="0" rIns="0" bIns="0">
            <a:noAutofit/>
          </a:bodyPr>
          <a:lstStyle/>
          <a:p>
            <a:r>
              <a:rPr lang="pt-BR"/>
              <a:t>Retail media em campo, em quatro frentes</a:t>
            </a:r>
          </a:p>
        </p:txBody>
      </p:sp>
      <p:sp>
        <p:nvSpPr>
          <p:cNvPr id="1402" name="SUBTITULO">
            <a:extLst>
              <a:ext uri="{FF2B5EF4-FFF2-40B4-BE49-F238E27FC236}">
                <a16:creationId xmlns:a16="http://schemas.microsoft.com/office/drawing/2014/main" id="{C73A4E7D-271F-4291-A6D8-57C3F660AFD8}"/>
              </a:ext>
            </a:extLst>
          </p:cNvPr>
          <p:cNvSpPr>
            <a:spLocks noGrp="1"/>
          </p:cNvSpPr>
          <p:nvPr>
            <p:ph type="body" idx="102"/>
          </p:nvPr>
        </p:nvSpPr>
        <p:spPr>
          <a:xfrm>
            <a:off x="548640" y="1243584"/>
            <a:ext cx="11094415" cy="530352"/>
          </a:xfrm>
        </p:spPr>
        <p:txBody>
          <a:bodyPr wrap="square" lIns="0" tIns="0" rIns="0" bIns="0">
            <a:noAutofit/>
          </a:bodyPr>
          <a:lstStyle/>
          <a:p>
            <a:r>
              <a:rPr lang="pt-BR"/>
              <a:t>Tecnologia, processo e criatividade conectados desde o primeiro dia</a:t>
            </a:r>
          </a:p>
        </p:txBody>
      </p:sp>
      <p:sp>
        <p:nvSpPr>
          <p:cNvPr id="1404" name="NUM_PAGINA">
            <a:extLst>
              <a:ext uri="{FF2B5EF4-FFF2-40B4-BE49-F238E27FC236}">
                <a16:creationId xmlns:a16="http://schemas.microsoft.com/office/drawing/2014/main" id="{D74D25D9-AC67-4572-90E1-1569AA1444A2}"/>
              </a:ext>
            </a:extLst>
          </p:cNvPr>
          <p:cNvSpPr>
            <a:spLocks noGrp="1"/>
          </p:cNvSpPr>
          <p:nvPr>
            <p:ph type="sldNum" idx="4294967295"/>
          </p:nvPr>
        </p:nvSpPr>
        <p:spPr>
          <a:xfrm>
            <a:off x="11064875" y="6607175"/>
            <a:ext cx="574675" cy="146050"/>
          </a:xfrm>
        </p:spPr>
        <p:txBody>
          <a:bodyPr wrap="square">
            <a:noAutofit/>
          </a:bodyPr>
          <a:lstStyle/>
          <a:p>
            <a:r>
              <a:rPr lang="es-419"/>
              <a:t>38</a:t>
            </a:r>
          </a:p>
        </p:txBody>
      </p:sp>
      <p:sp>
        <p:nvSpPr>
          <p:cNvPr id="1403" name="RODAPE">
            <a:extLst>
              <a:ext uri="{FF2B5EF4-FFF2-40B4-BE49-F238E27FC236}">
                <a16:creationId xmlns:a16="http://schemas.microsoft.com/office/drawing/2014/main" id="{11BFCDBE-3319-43CF-B135-03B77B3A1035}"/>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1406" name="S1405">
            <a:extLst>
              <a:ext uri="{FF2B5EF4-FFF2-40B4-BE49-F238E27FC236}">
                <a16:creationId xmlns:a16="http://schemas.microsoft.com/office/drawing/2014/main" id="{A0E47E63-B1E0-4A2C-AD61-A49AB69C3673}"/>
              </a:ext>
            </a:extLst>
          </p:cNvPr>
          <p:cNvSpPr>
            <a:spLocks noGrp="1"/>
          </p:cNvSpPr>
          <p:nvPr/>
        </p:nvSpPr>
        <p:spPr>
          <a:xfrm>
            <a:off x="548640" y="2150000"/>
            <a:ext cx="1980000" cy="1980000"/>
          </a:xfrm>
          <a:prstGeom prst="ellipse">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600" b="1" dirty="0">
                <a:solidFill>
                  <a:srgbClr val="F2FFF7"/>
                </a:solidFill>
                <a:latin typeface="Source Sans 3"/>
                <a:ea typeface="Source Sans 3"/>
                <a:cs typeface="Source Sans 3"/>
              </a:rPr>
              <a:t>Consultoria</a:t>
            </a:r>
          </a:p>
        </p:txBody>
      </p:sp>
      <p:sp>
        <p:nvSpPr>
          <p:cNvPr id="1408" name="S1407">
            <a:extLst>
              <a:ext uri="{FF2B5EF4-FFF2-40B4-BE49-F238E27FC236}">
                <a16:creationId xmlns:a16="http://schemas.microsoft.com/office/drawing/2014/main" id="{3F8F69DB-9C35-4747-8B1F-FE42A97C7FD0}"/>
              </a:ext>
            </a:extLst>
          </p:cNvPr>
          <p:cNvSpPr>
            <a:spLocks noGrp="1"/>
          </p:cNvSpPr>
          <p:nvPr/>
        </p:nvSpPr>
        <p:spPr>
          <a:xfrm>
            <a:off x="638640" y="451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dirty="0" err="1">
                <a:solidFill>
                  <a:srgbClr val="031A10"/>
                </a:solidFill>
                <a:latin typeface="Source Sans 3"/>
                <a:ea typeface="Source Sans 3"/>
                <a:cs typeface="Source Sans 3"/>
              </a:rPr>
              <a:t>Maturidade</a:t>
            </a:r>
            <a:r>
              <a:rPr sz="1000" b="1" spc="50" dirty="0">
                <a:solidFill>
                  <a:srgbClr val="031A10"/>
                </a:solidFill>
                <a:latin typeface="Source Sans 3"/>
                <a:ea typeface="Source Sans 3"/>
                <a:cs typeface="Source Sans 3"/>
              </a:rPr>
              <a:t> digital</a:t>
            </a:r>
          </a:p>
        </p:txBody>
      </p:sp>
      <p:sp>
        <p:nvSpPr>
          <p:cNvPr id="1410" name="S1409">
            <a:extLst>
              <a:ext uri="{FF2B5EF4-FFF2-40B4-BE49-F238E27FC236}">
                <a16:creationId xmlns:a16="http://schemas.microsoft.com/office/drawing/2014/main" id="{C0119B17-E79E-429D-9BDB-83685D6E62D0}"/>
              </a:ext>
            </a:extLst>
          </p:cNvPr>
          <p:cNvSpPr>
            <a:spLocks noGrp="1"/>
          </p:cNvSpPr>
          <p:nvPr/>
        </p:nvSpPr>
        <p:spPr>
          <a:xfrm>
            <a:off x="638640" y="489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Priorização</a:t>
            </a:r>
          </a:p>
        </p:txBody>
      </p:sp>
      <p:sp>
        <p:nvSpPr>
          <p:cNvPr id="1412" name="S1411">
            <a:extLst>
              <a:ext uri="{FF2B5EF4-FFF2-40B4-BE49-F238E27FC236}">
                <a16:creationId xmlns:a16="http://schemas.microsoft.com/office/drawing/2014/main" id="{6EF7E9C6-0241-4A84-9E28-41B84DB1CD68}"/>
              </a:ext>
            </a:extLst>
          </p:cNvPr>
          <p:cNvSpPr>
            <a:spLocks noGrp="1"/>
          </p:cNvSpPr>
          <p:nvPr/>
        </p:nvSpPr>
        <p:spPr>
          <a:xfrm>
            <a:off x="638640" y="527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Modelo operacional</a:t>
            </a:r>
          </a:p>
        </p:txBody>
      </p:sp>
      <p:sp>
        <p:nvSpPr>
          <p:cNvPr id="1414" name="S1413">
            <a:extLst>
              <a:ext uri="{FF2B5EF4-FFF2-40B4-BE49-F238E27FC236}">
                <a16:creationId xmlns:a16="http://schemas.microsoft.com/office/drawing/2014/main" id="{08B4046D-571A-4888-A558-6373221C0DFB}"/>
              </a:ext>
            </a:extLst>
          </p:cNvPr>
          <p:cNvSpPr>
            <a:spLocks noGrp="1"/>
          </p:cNvSpPr>
          <p:nvPr/>
        </p:nvSpPr>
        <p:spPr>
          <a:xfrm>
            <a:off x="3586880" y="2150000"/>
            <a:ext cx="1980000" cy="1980000"/>
          </a:xfrm>
          <a:prstGeom prst="ellipse">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600" b="1">
                <a:solidFill>
                  <a:srgbClr val="F2FFF7"/>
                </a:solidFill>
                <a:latin typeface="Source Sans 3"/>
                <a:ea typeface="Source Sans 3"/>
                <a:cs typeface="Source Sans 3"/>
              </a:rPr>
              <a:t>Operação</a:t>
            </a:r>
          </a:p>
        </p:txBody>
      </p:sp>
      <p:sp>
        <p:nvSpPr>
          <p:cNvPr id="1416" name="S1415">
            <a:extLst>
              <a:ext uri="{FF2B5EF4-FFF2-40B4-BE49-F238E27FC236}">
                <a16:creationId xmlns:a16="http://schemas.microsoft.com/office/drawing/2014/main" id="{045002F7-68CD-458E-BFF4-3044793C5B34}"/>
              </a:ext>
            </a:extLst>
          </p:cNvPr>
          <p:cNvSpPr>
            <a:spLocks noGrp="1"/>
          </p:cNvSpPr>
          <p:nvPr/>
        </p:nvSpPr>
        <p:spPr>
          <a:xfrm>
            <a:off x="3676880" y="451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Agile marketing</a:t>
            </a:r>
          </a:p>
        </p:txBody>
      </p:sp>
      <p:sp>
        <p:nvSpPr>
          <p:cNvPr id="1418" name="S1417">
            <a:extLst>
              <a:ext uri="{FF2B5EF4-FFF2-40B4-BE49-F238E27FC236}">
                <a16:creationId xmlns:a16="http://schemas.microsoft.com/office/drawing/2014/main" id="{668D4552-00AC-4065-B619-F23354C837E0}"/>
              </a:ext>
            </a:extLst>
          </p:cNvPr>
          <p:cNvSpPr>
            <a:spLocks noGrp="1"/>
          </p:cNvSpPr>
          <p:nvPr/>
        </p:nvSpPr>
        <p:spPr>
          <a:xfrm>
            <a:off x="3676880" y="489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Analytics</a:t>
            </a:r>
          </a:p>
        </p:txBody>
      </p:sp>
      <p:sp>
        <p:nvSpPr>
          <p:cNvPr id="1420" name="S1419">
            <a:extLst>
              <a:ext uri="{FF2B5EF4-FFF2-40B4-BE49-F238E27FC236}">
                <a16:creationId xmlns:a16="http://schemas.microsoft.com/office/drawing/2014/main" id="{804D63F6-2691-4339-B5F7-22FFBF47C7C6}"/>
              </a:ext>
            </a:extLst>
          </p:cNvPr>
          <p:cNvSpPr>
            <a:spLocks noGrp="1"/>
          </p:cNvSpPr>
          <p:nvPr/>
        </p:nvSpPr>
        <p:spPr>
          <a:xfrm>
            <a:off x="3676880" y="527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Suporte operacional</a:t>
            </a:r>
          </a:p>
        </p:txBody>
      </p:sp>
      <p:sp>
        <p:nvSpPr>
          <p:cNvPr id="1422" name="S1421">
            <a:extLst>
              <a:ext uri="{FF2B5EF4-FFF2-40B4-BE49-F238E27FC236}">
                <a16:creationId xmlns:a16="http://schemas.microsoft.com/office/drawing/2014/main" id="{EA459421-BFBC-438F-AEA9-9E1FC96830D5}"/>
              </a:ext>
            </a:extLst>
          </p:cNvPr>
          <p:cNvSpPr>
            <a:spLocks noGrp="1"/>
          </p:cNvSpPr>
          <p:nvPr/>
        </p:nvSpPr>
        <p:spPr>
          <a:xfrm>
            <a:off x="6625120" y="2150000"/>
            <a:ext cx="1980000" cy="1980000"/>
          </a:xfrm>
          <a:prstGeom prst="ellipse">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600" b="1">
                <a:solidFill>
                  <a:srgbClr val="F2FFF7"/>
                </a:solidFill>
                <a:latin typeface="Source Sans 3"/>
                <a:ea typeface="Source Sans 3"/>
                <a:cs typeface="Source Sans 3"/>
              </a:rPr>
              <a:t>Tecnologia</a:t>
            </a:r>
          </a:p>
        </p:txBody>
      </p:sp>
      <p:sp>
        <p:nvSpPr>
          <p:cNvPr id="1424" name="S1423">
            <a:extLst>
              <a:ext uri="{FF2B5EF4-FFF2-40B4-BE49-F238E27FC236}">
                <a16:creationId xmlns:a16="http://schemas.microsoft.com/office/drawing/2014/main" id="{33AAB89F-A460-4490-B2BA-55C31878FEAA}"/>
              </a:ext>
            </a:extLst>
          </p:cNvPr>
          <p:cNvSpPr>
            <a:spLocks noGrp="1"/>
          </p:cNvSpPr>
          <p:nvPr/>
        </p:nvSpPr>
        <p:spPr>
          <a:xfrm>
            <a:off x="6715120" y="451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Avaliação</a:t>
            </a:r>
          </a:p>
        </p:txBody>
      </p:sp>
      <p:sp>
        <p:nvSpPr>
          <p:cNvPr id="1426" name="S1425">
            <a:extLst>
              <a:ext uri="{FF2B5EF4-FFF2-40B4-BE49-F238E27FC236}">
                <a16:creationId xmlns:a16="http://schemas.microsoft.com/office/drawing/2014/main" id="{A0ACCDA8-8E42-46B6-9CCE-2341216405CC}"/>
              </a:ext>
            </a:extLst>
          </p:cNvPr>
          <p:cNvSpPr>
            <a:spLocks noGrp="1"/>
          </p:cNvSpPr>
          <p:nvPr/>
        </p:nvSpPr>
        <p:spPr>
          <a:xfrm>
            <a:off x="6715120" y="489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Seleção de solução</a:t>
            </a:r>
          </a:p>
        </p:txBody>
      </p:sp>
      <p:sp>
        <p:nvSpPr>
          <p:cNvPr id="1428" name="S1427">
            <a:extLst>
              <a:ext uri="{FF2B5EF4-FFF2-40B4-BE49-F238E27FC236}">
                <a16:creationId xmlns:a16="http://schemas.microsoft.com/office/drawing/2014/main" id="{072136B9-2B16-4D3D-BEE4-CDC0513BAFDD}"/>
              </a:ext>
            </a:extLst>
          </p:cNvPr>
          <p:cNvSpPr>
            <a:spLocks noGrp="1"/>
          </p:cNvSpPr>
          <p:nvPr/>
        </p:nvSpPr>
        <p:spPr>
          <a:xfrm>
            <a:off x="6715120" y="527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Monitoramento</a:t>
            </a:r>
          </a:p>
        </p:txBody>
      </p:sp>
      <p:sp>
        <p:nvSpPr>
          <p:cNvPr id="1430" name="S1429">
            <a:extLst>
              <a:ext uri="{FF2B5EF4-FFF2-40B4-BE49-F238E27FC236}">
                <a16:creationId xmlns:a16="http://schemas.microsoft.com/office/drawing/2014/main" id="{DF89859C-A907-4066-A20D-6C3BC38EB91D}"/>
              </a:ext>
            </a:extLst>
          </p:cNvPr>
          <p:cNvSpPr>
            <a:spLocks noGrp="1"/>
          </p:cNvSpPr>
          <p:nvPr/>
        </p:nvSpPr>
        <p:spPr>
          <a:xfrm>
            <a:off x="9663360" y="2150000"/>
            <a:ext cx="1980000" cy="1980000"/>
          </a:xfrm>
          <a:prstGeom prst="ellipse">
            <a:avLst/>
          </a:prstGeom>
          <a:solidFill>
            <a:srgbClr val="167B52"/>
          </a:solidFill>
          <a:ln w="0">
            <a:noFill/>
            <a:prstDash val="solid"/>
          </a:ln>
        </p:spPr>
        <p:txBody>
          <a:bodyPr wrap="square" lIns="45720" tIns="27432" rIns="45720" bIns="27432" anchor="ctr">
            <a:noAutofit/>
          </a:bodyPr>
          <a:lstStyle/>
          <a:p>
            <a:pPr marL="0" indent="0" algn="ctr">
              <a:lnSpc>
                <a:spcPct val="90000"/>
              </a:lnSpc>
              <a:buNone/>
            </a:pPr>
            <a:r>
              <a:rPr sz="1600" b="1">
                <a:solidFill>
                  <a:srgbClr val="F2FFF7"/>
                </a:solidFill>
                <a:latin typeface="Source Sans 3"/>
                <a:ea typeface="Source Sans 3"/>
                <a:cs typeface="Source Sans 3"/>
              </a:rPr>
              <a:t>UX</a:t>
            </a:r>
          </a:p>
        </p:txBody>
      </p:sp>
      <p:sp>
        <p:nvSpPr>
          <p:cNvPr id="1432" name="S1431">
            <a:extLst>
              <a:ext uri="{FF2B5EF4-FFF2-40B4-BE49-F238E27FC236}">
                <a16:creationId xmlns:a16="http://schemas.microsoft.com/office/drawing/2014/main" id="{A234328E-A314-46D4-B6A1-071AFDB02D2F}"/>
              </a:ext>
            </a:extLst>
          </p:cNvPr>
          <p:cNvSpPr>
            <a:spLocks noGrp="1"/>
          </p:cNvSpPr>
          <p:nvPr/>
        </p:nvSpPr>
        <p:spPr>
          <a:xfrm>
            <a:off x="9753360" y="451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Landing pages</a:t>
            </a:r>
          </a:p>
        </p:txBody>
      </p:sp>
      <p:sp>
        <p:nvSpPr>
          <p:cNvPr id="1434" name="S1433">
            <a:extLst>
              <a:ext uri="{FF2B5EF4-FFF2-40B4-BE49-F238E27FC236}">
                <a16:creationId xmlns:a16="http://schemas.microsoft.com/office/drawing/2014/main" id="{AA571F9D-5914-486E-930A-1CA943D3E76D}"/>
              </a:ext>
            </a:extLst>
          </p:cNvPr>
          <p:cNvSpPr>
            <a:spLocks noGrp="1"/>
          </p:cNvSpPr>
          <p:nvPr/>
        </p:nvSpPr>
        <p:spPr>
          <a:xfrm>
            <a:off x="9753360" y="489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Jornada do cliente</a:t>
            </a:r>
          </a:p>
        </p:txBody>
      </p:sp>
      <p:sp>
        <p:nvSpPr>
          <p:cNvPr id="1436" name="S1435">
            <a:extLst>
              <a:ext uri="{FF2B5EF4-FFF2-40B4-BE49-F238E27FC236}">
                <a16:creationId xmlns:a16="http://schemas.microsoft.com/office/drawing/2014/main" id="{5EDC3A2B-A8B4-4CE3-99F1-13024DC9374A}"/>
              </a:ext>
            </a:extLst>
          </p:cNvPr>
          <p:cNvSpPr>
            <a:spLocks noGrp="1"/>
          </p:cNvSpPr>
          <p:nvPr/>
        </p:nvSpPr>
        <p:spPr>
          <a:xfrm>
            <a:off x="9753360" y="5270000"/>
            <a:ext cx="1800000" cy="300000"/>
          </a:xfrm>
          <a:prstGeom prst="rect">
            <a:avLst/>
          </a:prstGeom>
          <a:solidFill>
            <a:srgbClr val="F2FFF7"/>
          </a:solidFill>
          <a:ln w="0">
            <a:noFill/>
            <a:prstDash val="solid"/>
          </a:ln>
        </p:spPr>
        <p:txBody>
          <a:bodyPr wrap="square" lIns="45720" tIns="27432" rIns="45720" bIns="27432" anchor="ctr">
            <a:noAutofit/>
          </a:bodyPr>
          <a:lstStyle/>
          <a:p>
            <a:pPr marL="0" indent="0" algn="ctr">
              <a:buNone/>
            </a:pPr>
            <a:r>
              <a:rPr sz="1000" b="1" spc="50">
                <a:solidFill>
                  <a:srgbClr val="031A10"/>
                </a:solidFill>
                <a:latin typeface="Source Sans 3"/>
                <a:ea typeface="Source Sans 3"/>
                <a:cs typeface="Source Sans 3"/>
              </a:rPr>
              <a:t>Cross-sell</a:t>
            </a:r>
          </a:p>
        </p:txBody>
      </p:sp>
    </p:spTree>
    <p:extLst>
      <p:ext uri="{BB962C8B-B14F-4D97-AF65-F5344CB8AC3E}">
        <p14:creationId xmlns:p14="http://schemas.microsoft.com/office/powerpoint/2010/main" val="544640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 name="KICKER">
            <a:extLst>
              <a:ext uri="{FF2B5EF4-FFF2-40B4-BE49-F238E27FC236}">
                <a16:creationId xmlns:a16="http://schemas.microsoft.com/office/drawing/2014/main" id="{D2923506-0DF6-40C6-85C1-43E8EEAA1AE2}"/>
              </a:ext>
            </a:extLst>
          </p:cNvPr>
          <p:cNvSpPr>
            <a:spLocks noGrp="1"/>
          </p:cNvSpPr>
          <p:nvPr>
            <p:ph type="body" idx="100"/>
          </p:nvPr>
        </p:nvSpPr>
        <p:spPr>
          <a:xfrm>
            <a:off x="548640" y="384048"/>
            <a:ext cx="7315200" cy="219456"/>
          </a:xfrm>
        </p:spPr>
        <p:txBody>
          <a:bodyPr wrap="square" lIns="0" tIns="0" rIns="0" bIns="0">
            <a:noAutofit/>
          </a:bodyPr>
          <a:lstStyle/>
          <a:p>
            <a:r>
              <a:rPr lang="es-419"/>
              <a:t>ABORDAGEM</a:t>
            </a:r>
          </a:p>
        </p:txBody>
      </p:sp>
      <p:sp>
        <p:nvSpPr>
          <p:cNvPr id="1438" name="TITULO">
            <a:extLst>
              <a:ext uri="{FF2B5EF4-FFF2-40B4-BE49-F238E27FC236}">
                <a16:creationId xmlns:a16="http://schemas.microsoft.com/office/drawing/2014/main" id="{01C8BB59-03F3-4529-B0C5-A8226FDF7EC9}"/>
              </a:ext>
            </a:extLst>
          </p:cNvPr>
          <p:cNvSpPr>
            <a:spLocks noGrp="1"/>
          </p:cNvSpPr>
          <p:nvPr>
            <p:ph type="title" idx="101"/>
          </p:nvPr>
        </p:nvSpPr>
        <p:spPr>
          <a:xfrm>
            <a:off x="548792" y="658368"/>
            <a:ext cx="11094415" cy="502920"/>
          </a:xfrm>
        </p:spPr>
        <p:txBody>
          <a:bodyPr wrap="square" lIns="0" tIns="0" rIns="0" bIns="0">
            <a:noAutofit/>
          </a:bodyPr>
          <a:lstStyle/>
          <a:p>
            <a:r>
              <a:rPr lang="pt-BR"/>
              <a:t>Três camadas, uma sequência de ativação</a:t>
            </a:r>
          </a:p>
        </p:txBody>
      </p:sp>
      <p:sp>
        <p:nvSpPr>
          <p:cNvPr id="1439" name="SUBTITULO">
            <a:extLst>
              <a:ext uri="{FF2B5EF4-FFF2-40B4-BE49-F238E27FC236}">
                <a16:creationId xmlns:a16="http://schemas.microsoft.com/office/drawing/2014/main" id="{8616F918-C943-4B7C-80A7-1EE2B4AF6547}"/>
              </a:ext>
            </a:extLst>
          </p:cNvPr>
          <p:cNvSpPr>
            <a:spLocks noGrp="1"/>
          </p:cNvSpPr>
          <p:nvPr>
            <p:ph type="body" idx="102"/>
          </p:nvPr>
        </p:nvSpPr>
        <p:spPr>
          <a:xfrm>
            <a:off x="548640" y="1243584"/>
            <a:ext cx="11094415" cy="530352"/>
          </a:xfrm>
        </p:spPr>
        <p:txBody>
          <a:bodyPr wrap="square" lIns="0" tIns="0" rIns="0" bIns="0">
            <a:noAutofit/>
          </a:bodyPr>
          <a:lstStyle/>
          <a:p>
            <a:r>
              <a:rPr lang="pt-BR"/>
              <a:t>Estrutural sustenta, operacional destrava, crescimento acelera</a:t>
            </a:r>
          </a:p>
        </p:txBody>
      </p:sp>
      <p:sp>
        <p:nvSpPr>
          <p:cNvPr id="1441" name="NUM_PAGINA">
            <a:extLst>
              <a:ext uri="{FF2B5EF4-FFF2-40B4-BE49-F238E27FC236}">
                <a16:creationId xmlns:a16="http://schemas.microsoft.com/office/drawing/2014/main" id="{C4417013-4FB3-4C8F-A603-DDE6847438C6}"/>
              </a:ext>
            </a:extLst>
          </p:cNvPr>
          <p:cNvSpPr>
            <a:spLocks noGrp="1"/>
          </p:cNvSpPr>
          <p:nvPr>
            <p:ph type="sldNum" idx="4294967295"/>
          </p:nvPr>
        </p:nvSpPr>
        <p:spPr>
          <a:xfrm>
            <a:off x="11064875" y="6607175"/>
            <a:ext cx="574675" cy="146050"/>
          </a:xfrm>
        </p:spPr>
        <p:txBody>
          <a:bodyPr wrap="square">
            <a:noAutofit/>
          </a:bodyPr>
          <a:lstStyle/>
          <a:p>
            <a:r>
              <a:rPr lang="es-419"/>
              <a:t>39</a:t>
            </a:r>
          </a:p>
        </p:txBody>
      </p:sp>
      <p:sp>
        <p:nvSpPr>
          <p:cNvPr id="1440" name="RODAPE">
            <a:extLst>
              <a:ext uri="{FF2B5EF4-FFF2-40B4-BE49-F238E27FC236}">
                <a16:creationId xmlns:a16="http://schemas.microsoft.com/office/drawing/2014/main" id="{7444160A-C01B-4235-B604-17849C2B9B2A}"/>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1443" name="S1442">
            <a:extLst>
              <a:ext uri="{FF2B5EF4-FFF2-40B4-BE49-F238E27FC236}">
                <a16:creationId xmlns:a16="http://schemas.microsoft.com/office/drawing/2014/main" id="{D53F3C4C-3601-4307-A92B-BA47B0AA01EA}"/>
              </a:ext>
            </a:extLst>
          </p:cNvPr>
          <p:cNvSpPr>
            <a:spLocks noGrp="1"/>
          </p:cNvSpPr>
          <p:nvPr/>
        </p:nvSpPr>
        <p:spPr>
          <a:xfrm>
            <a:off x="548640" y="2100000"/>
            <a:ext cx="3540000" cy="3600000"/>
          </a:xfrm>
          <a:prstGeom prst="rect">
            <a:avLst/>
          </a:prstGeom>
          <a:solidFill>
            <a:srgbClr val="F2FFF7"/>
          </a:solidFill>
          <a:ln w="0">
            <a:noFill/>
            <a:prstDash val="solid"/>
          </a:ln>
        </p:spPr>
        <p:txBody>
          <a:bodyPr wrap="square">
            <a:noAutofit/>
          </a:bodyPr>
          <a:lstStyle/>
          <a:p>
            <a:endParaRPr/>
          </a:p>
        </p:txBody>
      </p:sp>
      <p:sp>
        <p:nvSpPr>
          <p:cNvPr id="1445" name="S1444">
            <a:extLst>
              <a:ext uri="{FF2B5EF4-FFF2-40B4-BE49-F238E27FC236}">
                <a16:creationId xmlns:a16="http://schemas.microsoft.com/office/drawing/2014/main" id="{FE79DF4A-608E-4FAB-9C36-2A728808A50A}"/>
              </a:ext>
            </a:extLst>
          </p:cNvPr>
          <p:cNvSpPr>
            <a:spLocks noGrp="1"/>
          </p:cNvSpPr>
          <p:nvPr/>
        </p:nvSpPr>
        <p:spPr>
          <a:xfrm>
            <a:off x="548640" y="2100000"/>
            <a:ext cx="3540000" cy="560000"/>
          </a:xfrm>
          <a:prstGeom prst="rect">
            <a:avLst/>
          </a:prstGeom>
          <a:solidFill>
            <a:srgbClr val="167B52"/>
          </a:solidFill>
          <a:ln w="0">
            <a:noFill/>
            <a:prstDash val="solid"/>
          </a:ln>
        </p:spPr>
        <p:txBody>
          <a:bodyPr wrap="square" lIns="45720" tIns="27432" rIns="45720" bIns="27432" anchor="ctr">
            <a:noAutofit/>
          </a:bodyPr>
          <a:lstStyle/>
          <a:p>
            <a:pPr marL="0" indent="0" algn="ctr">
              <a:buNone/>
            </a:pPr>
            <a:r>
              <a:rPr sz="1400" b="1" spc="100">
                <a:solidFill>
                  <a:srgbClr val="167B52"/>
                </a:solidFill>
                <a:latin typeface="Source Sans 3"/>
                <a:ea typeface="Source Sans 3"/>
                <a:cs typeface="Source Sans 3"/>
              </a:rPr>
              <a:t>ESTRUTURAIS</a:t>
            </a:r>
            <a:r>
              <a:rPr sz="1200" b="0" i="1" spc="-100">
                <a:solidFill>
                  <a:srgbClr val="167B52"/>
                </a:solidFill>
                <a:latin typeface="Source Sans 3"/>
                <a:ea typeface="Source Sans 3"/>
                <a:cs typeface="Source Sans 3"/>
              </a:rPr>
              <a:t>  [enablers]</a:t>
            </a:r>
          </a:p>
        </p:txBody>
      </p:sp>
      <p:sp>
        <p:nvSpPr>
          <p:cNvPr id="1447" name="T1446">
            <a:extLst>
              <a:ext uri="{FF2B5EF4-FFF2-40B4-BE49-F238E27FC236}">
                <a16:creationId xmlns:a16="http://schemas.microsoft.com/office/drawing/2014/main" id="{622D363A-D567-4B48-8540-7816AB330452}"/>
              </a:ext>
            </a:extLst>
          </p:cNvPr>
          <p:cNvSpPr>
            <a:spLocks noGrp="1"/>
          </p:cNvSpPr>
          <p:nvPr/>
        </p:nvSpPr>
        <p:spPr>
          <a:xfrm>
            <a:off x="818640" y="2900000"/>
            <a:ext cx="3000000" cy="500000"/>
          </a:xfrm>
          <a:prstGeom prst="rect">
            <a:avLst/>
          </a:prstGeom>
          <a:noFill/>
          <a:ln w="0">
            <a:noFill/>
            <a:prstDash val="solid"/>
          </a:ln>
        </p:spPr>
        <p:txBody>
          <a:bodyPr wrap="square" lIns="0" tIns="0" rIns="0" bIns="0" anchor="t">
            <a:noAutofit/>
          </a:bodyPr>
          <a:lstStyle/>
          <a:p>
            <a:pPr marL="0" indent="0" algn="l">
              <a:lnSpc>
                <a:spcPct val="95000"/>
              </a:lnSpc>
              <a:buNone/>
            </a:pPr>
            <a:r>
              <a:rPr sz="1300" b="1">
                <a:solidFill>
                  <a:srgbClr val="031A10"/>
                </a:solidFill>
                <a:latin typeface="Source Sans 3"/>
                <a:ea typeface="Source Sans 3"/>
                <a:cs typeface="Source Sans 3"/>
              </a:rPr>
              <a:t>Fundamentos, base e estrutura</a:t>
            </a:r>
          </a:p>
        </p:txBody>
      </p:sp>
      <p:sp>
        <p:nvSpPr>
          <p:cNvPr id="1449" name="T1448">
            <a:extLst>
              <a:ext uri="{FF2B5EF4-FFF2-40B4-BE49-F238E27FC236}">
                <a16:creationId xmlns:a16="http://schemas.microsoft.com/office/drawing/2014/main" id="{9C8A597A-3F1C-497C-BA41-E5F1B5631211}"/>
              </a:ext>
            </a:extLst>
          </p:cNvPr>
          <p:cNvSpPr>
            <a:spLocks noGrp="1"/>
          </p:cNvSpPr>
          <p:nvPr/>
        </p:nvSpPr>
        <p:spPr>
          <a:xfrm>
            <a:off x="818640" y="3500000"/>
            <a:ext cx="3000000" cy="1900000"/>
          </a:xfrm>
          <a:prstGeom prst="rect">
            <a:avLst/>
          </a:prstGeom>
          <a:noFill/>
          <a:ln w="0">
            <a:noFill/>
            <a:prstDash val="solid"/>
          </a:ln>
        </p:spPr>
        <p:txBody>
          <a:bodyPr wrap="square" lIns="0" tIns="0" rIns="0" bIns="0" anchor="t">
            <a:noAutofit/>
          </a:bodyPr>
          <a:lstStyle/>
          <a:p>
            <a:pPr marL="0" indent="0" algn="l">
              <a:lnSpc>
                <a:spcPct val="110000"/>
              </a:lnSpc>
              <a:buNone/>
            </a:pPr>
            <a:r>
              <a:rPr sz="1200">
                <a:solidFill>
                  <a:srgbClr val="031A10"/>
                </a:solidFill>
                <a:latin typeface="Newsreader"/>
                <a:ea typeface="Newsreader"/>
                <a:cs typeface="Newsreader"/>
              </a:rPr>
              <a:t>Dados, plataformas e governança que sustentam tudo o que vem depois. Sem essa camada, o crescimento não se sustenta.</a:t>
            </a:r>
          </a:p>
        </p:txBody>
      </p:sp>
      <p:sp>
        <p:nvSpPr>
          <p:cNvPr id="1451" name="S1450">
            <a:extLst>
              <a:ext uri="{FF2B5EF4-FFF2-40B4-BE49-F238E27FC236}">
                <a16:creationId xmlns:a16="http://schemas.microsoft.com/office/drawing/2014/main" id="{5468B960-821E-446D-90DC-D18ADFC3DA2E}"/>
              </a:ext>
            </a:extLst>
          </p:cNvPr>
          <p:cNvSpPr>
            <a:spLocks noGrp="1"/>
          </p:cNvSpPr>
          <p:nvPr/>
        </p:nvSpPr>
        <p:spPr>
          <a:xfrm>
            <a:off x="818640" y="5280000"/>
            <a:ext cx="700000" cy="60000"/>
          </a:xfrm>
          <a:prstGeom prst="rect">
            <a:avLst/>
          </a:prstGeom>
          <a:solidFill>
            <a:srgbClr val="90A99B"/>
          </a:solidFill>
          <a:ln w="0">
            <a:noFill/>
            <a:prstDash val="solid"/>
          </a:ln>
        </p:spPr>
        <p:txBody>
          <a:bodyPr wrap="square">
            <a:noAutofit/>
          </a:bodyPr>
          <a:lstStyle/>
          <a:p>
            <a:endParaRPr/>
          </a:p>
        </p:txBody>
      </p:sp>
      <p:sp>
        <p:nvSpPr>
          <p:cNvPr id="1453" name="S1452">
            <a:extLst>
              <a:ext uri="{FF2B5EF4-FFF2-40B4-BE49-F238E27FC236}">
                <a16:creationId xmlns:a16="http://schemas.microsoft.com/office/drawing/2014/main" id="{6D12F995-6077-495C-8C42-7852642D3846}"/>
              </a:ext>
            </a:extLst>
          </p:cNvPr>
          <p:cNvSpPr>
            <a:spLocks noGrp="1"/>
          </p:cNvSpPr>
          <p:nvPr/>
        </p:nvSpPr>
        <p:spPr>
          <a:xfrm>
            <a:off x="4326000" y="2100000"/>
            <a:ext cx="3540000" cy="3600000"/>
          </a:xfrm>
          <a:prstGeom prst="rect">
            <a:avLst/>
          </a:prstGeom>
          <a:solidFill>
            <a:srgbClr val="F2FFF7"/>
          </a:solidFill>
          <a:ln w="0">
            <a:noFill/>
            <a:prstDash val="solid"/>
          </a:ln>
        </p:spPr>
        <p:txBody>
          <a:bodyPr wrap="square">
            <a:noAutofit/>
          </a:bodyPr>
          <a:lstStyle/>
          <a:p>
            <a:endParaRPr/>
          </a:p>
        </p:txBody>
      </p:sp>
      <p:sp>
        <p:nvSpPr>
          <p:cNvPr id="1455" name="S1454">
            <a:extLst>
              <a:ext uri="{FF2B5EF4-FFF2-40B4-BE49-F238E27FC236}">
                <a16:creationId xmlns:a16="http://schemas.microsoft.com/office/drawing/2014/main" id="{3903706A-179F-4FE5-9E38-C2FEE6F97A7F}"/>
              </a:ext>
            </a:extLst>
          </p:cNvPr>
          <p:cNvSpPr>
            <a:spLocks noGrp="1"/>
          </p:cNvSpPr>
          <p:nvPr/>
        </p:nvSpPr>
        <p:spPr>
          <a:xfrm>
            <a:off x="4326000" y="2100000"/>
            <a:ext cx="3540000" cy="560000"/>
          </a:xfrm>
          <a:prstGeom prst="rect">
            <a:avLst/>
          </a:prstGeom>
          <a:solidFill>
            <a:srgbClr val="167B52"/>
          </a:solidFill>
          <a:ln w="0">
            <a:noFill/>
            <a:prstDash val="solid"/>
          </a:ln>
        </p:spPr>
        <p:txBody>
          <a:bodyPr wrap="square" lIns="45720" tIns="27432" rIns="45720" bIns="27432" anchor="ctr">
            <a:noAutofit/>
          </a:bodyPr>
          <a:lstStyle/>
          <a:p>
            <a:pPr marL="0" indent="0" algn="ctr">
              <a:buNone/>
            </a:pPr>
            <a:r>
              <a:rPr sz="1400" b="1" spc="100">
                <a:solidFill>
                  <a:srgbClr val="167B52"/>
                </a:solidFill>
                <a:latin typeface="Source Sans 3"/>
                <a:ea typeface="Source Sans 3"/>
                <a:cs typeface="Source Sans 3"/>
              </a:rPr>
              <a:t>OPERACIONAIS</a:t>
            </a:r>
            <a:r>
              <a:rPr sz="1200" b="0" i="1" spc="-100">
                <a:solidFill>
                  <a:srgbClr val="167B52"/>
                </a:solidFill>
                <a:latin typeface="Source Sans 3"/>
                <a:ea typeface="Source Sans 3"/>
                <a:cs typeface="Source Sans 3"/>
              </a:rPr>
              <a:t>  [processes]</a:t>
            </a:r>
          </a:p>
        </p:txBody>
      </p:sp>
      <p:sp>
        <p:nvSpPr>
          <p:cNvPr id="1457" name="T1456">
            <a:extLst>
              <a:ext uri="{FF2B5EF4-FFF2-40B4-BE49-F238E27FC236}">
                <a16:creationId xmlns:a16="http://schemas.microsoft.com/office/drawing/2014/main" id="{6DB6FEA4-9DF9-44A1-B3A4-E4B9F0D866C5}"/>
              </a:ext>
            </a:extLst>
          </p:cNvPr>
          <p:cNvSpPr>
            <a:spLocks noGrp="1"/>
          </p:cNvSpPr>
          <p:nvPr/>
        </p:nvSpPr>
        <p:spPr>
          <a:xfrm>
            <a:off x="4596000" y="2900000"/>
            <a:ext cx="3000000" cy="500000"/>
          </a:xfrm>
          <a:prstGeom prst="rect">
            <a:avLst/>
          </a:prstGeom>
          <a:noFill/>
          <a:ln w="0">
            <a:noFill/>
            <a:prstDash val="solid"/>
          </a:ln>
        </p:spPr>
        <p:txBody>
          <a:bodyPr wrap="square" lIns="0" tIns="0" rIns="0" bIns="0" anchor="t">
            <a:noAutofit/>
          </a:bodyPr>
          <a:lstStyle/>
          <a:p>
            <a:pPr marL="0" indent="0" algn="l">
              <a:lnSpc>
                <a:spcPct val="95000"/>
              </a:lnSpc>
              <a:buNone/>
            </a:pPr>
            <a:r>
              <a:rPr sz="1300" b="1">
                <a:solidFill>
                  <a:srgbClr val="031A10"/>
                </a:solidFill>
                <a:latin typeface="Source Sans 3"/>
                <a:ea typeface="Source Sans 3"/>
                <a:cs typeface="Source Sans 3"/>
              </a:rPr>
              <a:t>Processos ativos</a:t>
            </a:r>
          </a:p>
        </p:txBody>
      </p:sp>
      <p:sp>
        <p:nvSpPr>
          <p:cNvPr id="1459" name="T1458">
            <a:extLst>
              <a:ext uri="{FF2B5EF4-FFF2-40B4-BE49-F238E27FC236}">
                <a16:creationId xmlns:a16="http://schemas.microsoft.com/office/drawing/2014/main" id="{354484D9-F54C-4FDE-A798-EB32421DF123}"/>
              </a:ext>
            </a:extLst>
          </p:cNvPr>
          <p:cNvSpPr>
            <a:spLocks noGrp="1"/>
          </p:cNvSpPr>
          <p:nvPr/>
        </p:nvSpPr>
        <p:spPr>
          <a:xfrm>
            <a:off x="4596000" y="3500000"/>
            <a:ext cx="3000000" cy="1900000"/>
          </a:xfrm>
          <a:prstGeom prst="rect">
            <a:avLst/>
          </a:prstGeom>
          <a:noFill/>
          <a:ln w="0">
            <a:noFill/>
            <a:prstDash val="solid"/>
          </a:ln>
        </p:spPr>
        <p:txBody>
          <a:bodyPr wrap="square" lIns="0" tIns="0" rIns="0" bIns="0" anchor="t">
            <a:noAutofit/>
          </a:bodyPr>
          <a:lstStyle/>
          <a:p>
            <a:pPr marL="0" indent="0" algn="l">
              <a:lnSpc>
                <a:spcPct val="110000"/>
              </a:lnSpc>
              <a:buNone/>
            </a:pPr>
            <a:r>
              <a:rPr sz="1200">
                <a:solidFill>
                  <a:srgbClr val="031A10"/>
                </a:solidFill>
                <a:latin typeface="Source Sans 3"/>
                <a:ea typeface="Source Sans 3"/>
                <a:cs typeface="Source Sans 3"/>
              </a:rPr>
              <a:t>Rituais, times e fluxos que fazem a máquina rodar todos os dias, com qualidade e cadência.</a:t>
            </a:r>
          </a:p>
        </p:txBody>
      </p:sp>
      <p:sp>
        <p:nvSpPr>
          <p:cNvPr id="1461" name="S1460">
            <a:extLst>
              <a:ext uri="{FF2B5EF4-FFF2-40B4-BE49-F238E27FC236}">
                <a16:creationId xmlns:a16="http://schemas.microsoft.com/office/drawing/2014/main" id="{5ECED2F7-762E-4503-A844-D82F9265D16B}"/>
              </a:ext>
            </a:extLst>
          </p:cNvPr>
          <p:cNvSpPr>
            <a:spLocks noGrp="1"/>
          </p:cNvSpPr>
          <p:nvPr/>
        </p:nvSpPr>
        <p:spPr>
          <a:xfrm>
            <a:off x="4596000" y="5280000"/>
            <a:ext cx="700000" cy="60000"/>
          </a:xfrm>
          <a:prstGeom prst="rect">
            <a:avLst/>
          </a:prstGeom>
          <a:solidFill>
            <a:srgbClr val="90A99B"/>
          </a:solidFill>
          <a:ln w="0">
            <a:noFill/>
            <a:prstDash val="solid"/>
          </a:ln>
        </p:spPr>
        <p:txBody>
          <a:bodyPr wrap="square">
            <a:noAutofit/>
          </a:bodyPr>
          <a:lstStyle/>
          <a:p>
            <a:endParaRPr/>
          </a:p>
        </p:txBody>
      </p:sp>
      <p:sp>
        <p:nvSpPr>
          <p:cNvPr id="1463" name="S1462">
            <a:extLst>
              <a:ext uri="{FF2B5EF4-FFF2-40B4-BE49-F238E27FC236}">
                <a16:creationId xmlns:a16="http://schemas.microsoft.com/office/drawing/2014/main" id="{7FC301F8-9E6E-44C8-BCD8-88E1CB1BB873}"/>
              </a:ext>
            </a:extLst>
          </p:cNvPr>
          <p:cNvSpPr>
            <a:spLocks noGrp="1"/>
          </p:cNvSpPr>
          <p:nvPr/>
        </p:nvSpPr>
        <p:spPr>
          <a:xfrm>
            <a:off x="8103360" y="2100000"/>
            <a:ext cx="3540000" cy="3600000"/>
          </a:xfrm>
          <a:prstGeom prst="rect">
            <a:avLst/>
          </a:prstGeom>
          <a:solidFill>
            <a:srgbClr val="F2FFF7"/>
          </a:solidFill>
          <a:ln w="0">
            <a:noFill/>
            <a:prstDash val="solid"/>
          </a:ln>
        </p:spPr>
        <p:txBody>
          <a:bodyPr wrap="square">
            <a:noAutofit/>
          </a:bodyPr>
          <a:lstStyle/>
          <a:p>
            <a:endParaRPr/>
          </a:p>
        </p:txBody>
      </p:sp>
      <p:sp>
        <p:nvSpPr>
          <p:cNvPr id="1465" name="S1464">
            <a:extLst>
              <a:ext uri="{FF2B5EF4-FFF2-40B4-BE49-F238E27FC236}">
                <a16:creationId xmlns:a16="http://schemas.microsoft.com/office/drawing/2014/main" id="{07E01F4C-C5D0-4125-9110-848D7A2B4486}"/>
              </a:ext>
            </a:extLst>
          </p:cNvPr>
          <p:cNvSpPr>
            <a:spLocks noGrp="1"/>
          </p:cNvSpPr>
          <p:nvPr/>
        </p:nvSpPr>
        <p:spPr>
          <a:xfrm>
            <a:off x="8103360" y="2100000"/>
            <a:ext cx="3540000" cy="560000"/>
          </a:xfrm>
          <a:prstGeom prst="rect">
            <a:avLst/>
          </a:prstGeom>
          <a:solidFill>
            <a:srgbClr val="167B52"/>
          </a:solidFill>
          <a:ln w="0">
            <a:noFill/>
            <a:prstDash val="solid"/>
          </a:ln>
        </p:spPr>
        <p:txBody>
          <a:bodyPr wrap="square" lIns="45720" tIns="27432" rIns="45720" bIns="27432" anchor="ctr">
            <a:noAutofit/>
          </a:bodyPr>
          <a:lstStyle/>
          <a:p>
            <a:pPr marL="0" indent="0" algn="ctr">
              <a:buNone/>
            </a:pPr>
            <a:r>
              <a:rPr sz="1400" b="1" spc="100">
                <a:solidFill>
                  <a:srgbClr val="167B52"/>
                </a:solidFill>
                <a:latin typeface="Source Sans 3"/>
                <a:ea typeface="Source Sans 3"/>
                <a:cs typeface="Source Sans 3"/>
              </a:rPr>
              <a:t>CRESCIMENTO</a:t>
            </a:r>
            <a:r>
              <a:rPr sz="1200" b="0" i="1" spc="-100">
                <a:solidFill>
                  <a:srgbClr val="167B52"/>
                </a:solidFill>
                <a:latin typeface="Source Sans 3"/>
                <a:ea typeface="Source Sans 3"/>
                <a:cs typeface="Source Sans 3"/>
              </a:rPr>
              <a:t>  [growth]</a:t>
            </a:r>
          </a:p>
        </p:txBody>
      </p:sp>
      <p:sp>
        <p:nvSpPr>
          <p:cNvPr id="1467" name="T1466">
            <a:extLst>
              <a:ext uri="{FF2B5EF4-FFF2-40B4-BE49-F238E27FC236}">
                <a16:creationId xmlns:a16="http://schemas.microsoft.com/office/drawing/2014/main" id="{716C6247-CD75-42CD-BC45-20C7EAE8F502}"/>
              </a:ext>
            </a:extLst>
          </p:cNvPr>
          <p:cNvSpPr>
            <a:spLocks noGrp="1"/>
          </p:cNvSpPr>
          <p:nvPr/>
        </p:nvSpPr>
        <p:spPr>
          <a:xfrm>
            <a:off x="8373360" y="2900000"/>
            <a:ext cx="3000000" cy="500000"/>
          </a:xfrm>
          <a:prstGeom prst="rect">
            <a:avLst/>
          </a:prstGeom>
          <a:noFill/>
          <a:ln w="0">
            <a:noFill/>
            <a:prstDash val="solid"/>
          </a:ln>
        </p:spPr>
        <p:txBody>
          <a:bodyPr wrap="square" lIns="0" tIns="0" rIns="0" bIns="0" anchor="t">
            <a:noAutofit/>
          </a:bodyPr>
          <a:lstStyle/>
          <a:p>
            <a:pPr marL="0" indent="0" algn="l">
              <a:lnSpc>
                <a:spcPct val="95000"/>
              </a:lnSpc>
              <a:buNone/>
            </a:pPr>
            <a:r>
              <a:rPr sz="1300" b="1">
                <a:solidFill>
                  <a:srgbClr val="031A10"/>
                </a:solidFill>
                <a:latin typeface="Source Sans 3"/>
                <a:ea typeface="Source Sans 3"/>
                <a:cs typeface="Source Sans 3"/>
              </a:rPr>
              <a:t>Aceleração, vendas e escala</a:t>
            </a:r>
          </a:p>
        </p:txBody>
      </p:sp>
      <p:sp>
        <p:nvSpPr>
          <p:cNvPr id="1469" name="T1468">
            <a:extLst>
              <a:ext uri="{FF2B5EF4-FFF2-40B4-BE49-F238E27FC236}">
                <a16:creationId xmlns:a16="http://schemas.microsoft.com/office/drawing/2014/main" id="{BFFBF155-A28D-4CB3-82FE-12F4F88F50A8}"/>
              </a:ext>
            </a:extLst>
          </p:cNvPr>
          <p:cNvSpPr>
            <a:spLocks noGrp="1"/>
          </p:cNvSpPr>
          <p:nvPr/>
        </p:nvSpPr>
        <p:spPr>
          <a:xfrm>
            <a:off x="8373360" y="3500000"/>
            <a:ext cx="3000000" cy="1900000"/>
          </a:xfrm>
          <a:prstGeom prst="rect">
            <a:avLst/>
          </a:prstGeom>
          <a:noFill/>
          <a:ln w="0">
            <a:noFill/>
            <a:prstDash val="solid"/>
          </a:ln>
        </p:spPr>
        <p:txBody>
          <a:bodyPr wrap="square" lIns="0" tIns="0" rIns="0" bIns="0" anchor="t">
            <a:noAutofit/>
          </a:bodyPr>
          <a:lstStyle/>
          <a:p>
            <a:pPr marL="0" indent="0" algn="l">
              <a:lnSpc>
                <a:spcPct val="110000"/>
              </a:lnSpc>
              <a:buNone/>
            </a:pPr>
            <a:r>
              <a:rPr sz="1200">
                <a:solidFill>
                  <a:srgbClr val="031A10"/>
                </a:solidFill>
                <a:latin typeface="Newsreader"/>
                <a:ea typeface="Newsreader"/>
                <a:cs typeface="Newsreader"/>
              </a:rPr>
              <a:t>Alavancas que geram demanda, convertem e escalam receita sobre a base estrutural e operacional.</a:t>
            </a:r>
          </a:p>
        </p:txBody>
      </p:sp>
      <p:sp>
        <p:nvSpPr>
          <p:cNvPr id="1471" name="S1470">
            <a:extLst>
              <a:ext uri="{FF2B5EF4-FFF2-40B4-BE49-F238E27FC236}">
                <a16:creationId xmlns:a16="http://schemas.microsoft.com/office/drawing/2014/main" id="{39E599B7-DA79-4EF0-AF38-8C70A7A94A6A}"/>
              </a:ext>
            </a:extLst>
          </p:cNvPr>
          <p:cNvSpPr>
            <a:spLocks noGrp="1"/>
          </p:cNvSpPr>
          <p:nvPr/>
        </p:nvSpPr>
        <p:spPr>
          <a:xfrm>
            <a:off x="8373360" y="5280000"/>
            <a:ext cx="700000" cy="60000"/>
          </a:xfrm>
          <a:prstGeom prst="rect">
            <a:avLst/>
          </a:prstGeom>
          <a:solidFill>
            <a:srgbClr val="B8FF12"/>
          </a:solidFill>
          <a:ln w="0">
            <a:noFill/>
            <a:prstDash val="solid"/>
          </a:ln>
        </p:spPr>
        <p:txBody>
          <a:bodyPr wrap="square">
            <a:noAutofit/>
          </a:bodyPr>
          <a:lstStyle/>
          <a:p>
            <a:endParaRPr/>
          </a:p>
        </p:txBody>
      </p:sp>
    </p:spTree>
    <p:extLst>
      <p:ext uri="{BB962C8B-B14F-4D97-AF65-F5344CB8AC3E}">
        <p14:creationId xmlns:p14="http://schemas.microsoft.com/office/powerpoint/2010/main" val="1981876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 name="KICKER">
            <a:extLst>
              <a:ext uri="{FF2B5EF4-FFF2-40B4-BE49-F238E27FC236}">
                <a16:creationId xmlns:a16="http://schemas.microsoft.com/office/drawing/2014/main" id="{DC4F9E7E-B5D9-4FAA-9BC4-7F9233744EA2}"/>
              </a:ext>
            </a:extLst>
          </p:cNvPr>
          <p:cNvSpPr>
            <a:spLocks noGrp="1"/>
          </p:cNvSpPr>
          <p:nvPr>
            <p:ph type="body" idx="100"/>
          </p:nvPr>
        </p:nvSpPr>
        <p:spPr>
          <a:xfrm>
            <a:off x="548640" y="384048"/>
            <a:ext cx="7315200" cy="219456"/>
          </a:xfrm>
        </p:spPr>
        <p:txBody>
          <a:bodyPr wrap="square" lIns="0" tIns="0" rIns="0" bIns="0">
            <a:noAutofit/>
          </a:bodyPr>
          <a:lstStyle/>
          <a:p>
            <a:r>
              <a:rPr lang="es-419"/>
              <a:t>PLANO DE AÇÃO</a:t>
            </a:r>
          </a:p>
        </p:txBody>
      </p:sp>
      <p:sp>
        <p:nvSpPr>
          <p:cNvPr id="1473" name="TITULO">
            <a:extLst>
              <a:ext uri="{FF2B5EF4-FFF2-40B4-BE49-F238E27FC236}">
                <a16:creationId xmlns:a16="http://schemas.microsoft.com/office/drawing/2014/main" id="{FFF6FF18-F994-48C4-8FF1-5AB5E65D1FA0}"/>
              </a:ext>
            </a:extLst>
          </p:cNvPr>
          <p:cNvSpPr>
            <a:spLocks noGrp="1"/>
          </p:cNvSpPr>
          <p:nvPr>
            <p:ph type="title" idx="101"/>
          </p:nvPr>
        </p:nvSpPr>
        <p:spPr>
          <a:xfrm>
            <a:off x="548792" y="658368"/>
            <a:ext cx="11094415" cy="502920"/>
          </a:xfrm>
        </p:spPr>
        <p:txBody>
          <a:bodyPr wrap="square" lIns="0" tIns="0" rIns="0" bIns="0">
            <a:noAutofit/>
          </a:bodyPr>
          <a:lstStyle/>
          <a:p>
            <a:r>
              <a:rPr lang="pt-BR"/>
              <a:t>Da fundação à primeira receita self-service</a:t>
            </a:r>
          </a:p>
        </p:txBody>
      </p:sp>
      <p:sp>
        <p:nvSpPr>
          <p:cNvPr id="1474" name="SUBTITULO">
            <a:extLst>
              <a:ext uri="{FF2B5EF4-FFF2-40B4-BE49-F238E27FC236}">
                <a16:creationId xmlns:a16="http://schemas.microsoft.com/office/drawing/2014/main" id="{4BC0D552-4B07-40EC-8F4D-7136D5A4DE7A}"/>
              </a:ext>
            </a:extLst>
          </p:cNvPr>
          <p:cNvSpPr>
            <a:spLocks noGrp="1"/>
          </p:cNvSpPr>
          <p:nvPr>
            <p:ph type="body" idx="102"/>
          </p:nvPr>
        </p:nvSpPr>
        <p:spPr>
          <a:xfrm>
            <a:off x="548640" y="1243584"/>
            <a:ext cx="11094415" cy="530352"/>
          </a:xfrm>
        </p:spPr>
        <p:txBody>
          <a:bodyPr wrap="square" lIns="0" tIns="0" rIns="0" bIns="0">
            <a:noAutofit/>
          </a:bodyPr>
          <a:lstStyle/>
          <a:p>
            <a:r>
              <a:rPr lang="pt-BR"/>
              <a:t>Onda 1 trava o básico; onda 2 só começa com o básico de pé</a:t>
            </a:r>
          </a:p>
        </p:txBody>
      </p:sp>
      <p:sp>
        <p:nvSpPr>
          <p:cNvPr id="1476" name="NUM_PAGINA">
            <a:extLst>
              <a:ext uri="{FF2B5EF4-FFF2-40B4-BE49-F238E27FC236}">
                <a16:creationId xmlns:a16="http://schemas.microsoft.com/office/drawing/2014/main" id="{993A4BA7-C55C-4C46-9EDE-1659D6A7A492}"/>
              </a:ext>
            </a:extLst>
          </p:cNvPr>
          <p:cNvSpPr>
            <a:spLocks noGrp="1"/>
          </p:cNvSpPr>
          <p:nvPr>
            <p:ph type="sldNum" idx="4294967295"/>
          </p:nvPr>
        </p:nvSpPr>
        <p:spPr>
          <a:xfrm>
            <a:off x="11064875" y="6607175"/>
            <a:ext cx="574675" cy="146050"/>
          </a:xfrm>
        </p:spPr>
        <p:txBody>
          <a:bodyPr wrap="square">
            <a:noAutofit/>
          </a:bodyPr>
          <a:lstStyle/>
          <a:p>
            <a:r>
              <a:rPr lang="es-419"/>
              <a:t>40</a:t>
            </a:r>
          </a:p>
        </p:txBody>
      </p:sp>
      <p:sp>
        <p:nvSpPr>
          <p:cNvPr id="1475" name="RODAPE">
            <a:extLst>
              <a:ext uri="{FF2B5EF4-FFF2-40B4-BE49-F238E27FC236}">
                <a16:creationId xmlns:a16="http://schemas.microsoft.com/office/drawing/2014/main" id="{92C80641-F8D0-47C7-A5B6-DC65CC372DF9}"/>
              </a:ext>
            </a:extLst>
          </p:cNvPr>
          <p:cNvSpPr>
            <a:spLocks noGrp="1"/>
          </p:cNvSpPr>
          <p:nvPr>
            <p:ph type="ftr"/>
          </p:nvPr>
        </p:nvSpPr>
        <p:spPr>
          <a:xfrm>
            <a:off x="1143000" y="6606540"/>
            <a:ext cx="9646920" cy="146304"/>
          </a:xfrm>
        </p:spPr>
        <p:txBody>
          <a:bodyPr wrap="square">
            <a:noAutofit/>
          </a:bodyPr>
          <a:lstStyle/>
          <a:p>
            <a:r>
              <a:rPr lang="pt-BR"/>
              <a:t>[CLIENTE] · [PROJETO] · [MÊS/ANO] · Retail Media FC · Confidencial</a:t>
            </a:r>
          </a:p>
        </p:txBody>
      </p:sp>
      <p:sp>
        <p:nvSpPr>
          <p:cNvPr id="1478" name="T1477">
            <a:extLst>
              <a:ext uri="{FF2B5EF4-FFF2-40B4-BE49-F238E27FC236}">
                <a16:creationId xmlns:a16="http://schemas.microsoft.com/office/drawing/2014/main" id="{2212BB7B-35FA-44C0-B195-3F82CEA76533}"/>
              </a:ext>
            </a:extLst>
          </p:cNvPr>
          <p:cNvSpPr>
            <a:spLocks noGrp="1"/>
          </p:cNvSpPr>
          <p:nvPr/>
        </p:nvSpPr>
        <p:spPr>
          <a:xfrm>
            <a:off x="548640" y="1860000"/>
            <a:ext cx="2640000" cy="220000"/>
          </a:xfrm>
          <a:prstGeom prst="rect">
            <a:avLst/>
          </a:prstGeom>
          <a:noFill/>
          <a:ln w="0">
            <a:noFill/>
            <a:prstDash val="solid"/>
          </a:ln>
        </p:spPr>
        <p:txBody>
          <a:bodyPr wrap="square" lIns="0" tIns="0" rIns="0" bIns="0" anchor="t">
            <a:noAutofit/>
          </a:bodyPr>
          <a:lstStyle/>
          <a:p>
            <a:pPr marL="0" indent="0" algn="l">
              <a:buNone/>
            </a:pPr>
            <a:r>
              <a:rPr sz="1100">
                <a:solidFill>
                  <a:srgbClr val="031A10"/>
                </a:solidFill>
                <a:latin typeface="Source Sans 3"/>
                <a:ea typeface="Source Sans 3"/>
                <a:cs typeface="Source Sans 3"/>
              </a:rPr>
              <a:t>Semanas 1–8</a:t>
            </a:r>
          </a:p>
        </p:txBody>
      </p:sp>
      <p:sp>
        <p:nvSpPr>
          <p:cNvPr id="1480" name="S1479">
            <a:extLst>
              <a:ext uri="{FF2B5EF4-FFF2-40B4-BE49-F238E27FC236}">
                <a16:creationId xmlns:a16="http://schemas.microsoft.com/office/drawing/2014/main" id="{4BDADF77-02E9-4292-BC41-EDA2D6691CC3}"/>
              </a:ext>
            </a:extLst>
          </p:cNvPr>
          <p:cNvSpPr>
            <a:spLocks noGrp="1"/>
          </p:cNvSpPr>
          <p:nvPr/>
        </p:nvSpPr>
        <p:spPr>
          <a:xfrm>
            <a:off x="548640" y="2120000"/>
            <a:ext cx="2640000" cy="560000"/>
          </a:xfrm>
          <a:prstGeom prst="homePlate">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DESCOBERTA E LIMPEZA</a:t>
            </a:r>
          </a:p>
        </p:txBody>
      </p:sp>
      <p:sp>
        <p:nvSpPr>
          <p:cNvPr id="1482" name="T1481">
            <a:extLst>
              <a:ext uri="{FF2B5EF4-FFF2-40B4-BE49-F238E27FC236}">
                <a16:creationId xmlns:a16="http://schemas.microsoft.com/office/drawing/2014/main" id="{B385CD3B-FFBB-45AF-BE61-22C7973A12DD}"/>
              </a:ext>
            </a:extLst>
          </p:cNvPr>
          <p:cNvSpPr>
            <a:spLocks noGrp="1"/>
          </p:cNvSpPr>
          <p:nvPr/>
        </p:nvSpPr>
        <p:spPr>
          <a:xfrm>
            <a:off x="548640" y="2860000"/>
            <a:ext cx="2520000" cy="260000"/>
          </a:xfrm>
          <a:prstGeom prst="rect">
            <a:avLst/>
          </a:prstGeom>
          <a:noFill/>
          <a:ln w="0">
            <a:noFill/>
            <a:prstDash val="solid"/>
          </a:ln>
        </p:spPr>
        <p:txBody>
          <a:bodyPr wrap="square" lIns="0" tIns="0" rIns="0" bIns="0" anchor="t">
            <a:noAutofit/>
          </a:bodyPr>
          <a:lstStyle/>
          <a:p>
            <a:pPr marL="0" indent="0" algn="l">
              <a:lnSpc>
                <a:spcPct val="95000"/>
              </a:lnSpc>
              <a:buNone/>
            </a:pPr>
            <a:r>
              <a:rPr sz="1200" b="1">
                <a:solidFill>
                  <a:srgbClr val="031A10"/>
                </a:solidFill>
                <a:latin typeface="Source Sans 3"/>
                <a:ea typeface="Source Sans 3"/>
                <a:cs typeface="Source Sans 3"/>
              </a:rPr>
              <a:t>Auditar tudo antes de avançar</a:t>
            </a:r>
          </a:p>
        </p:txBody>
      </p:sp>
      <p:sp>
        <p:nvSpPr>
          <p:cNvPr id="1484" name="T1483">
            <a:extLst>
              <a:ext uri="{FF2B5EF4-FFF2-40B4-BE49-F238E27FC236}">
                <a16:creationId xmlns:a16="http://schemas.microsoft.com/office/drawing/2014/main" id="{D3ADAE2E-E133-418B-9821-4C6D12E33C29}"/>
              </a:ext>
            </a:extLst>
          </p:cNvPr>
          <p:cNvSpPr>
            <a:spLocks noGrp="1"/>
          </p:cNvSpPr>
          <p:nvPr/>
        </p:nvSpPr>
        <p:spPr>
          <a:xfrm>
            <a:off x="548640" y="3200000"/>
            <a:ext cx="2520000" cy="1200000"/>
          </a:xfrm>
          <a:prstGeom prst="rect">
            <a:avLst/>
          </a:prstGeom>
          <a:noFill/>
          <a:ln w="0">
            <a:noFill/>
            <a:prstDash val="solid"/>
          </a:ln>
        </p:spPr>
        <p:txBody>
          <a:bodyPr wrap="square" lIns="0" tIns="0" rIns="0" bIns="0" anchor="t">
            <a:noAutofit/>
          </a:bodyPr>
          <a:lstStyle/>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Auditoria de taxonomia e feed</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Baseline de inventário e latência</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Checkpoints legais assinados</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Rascunho de GTM em uma página</a:t>
            </a:r>
          </a:p>
        </p:txBody>
      </p:sp>
      <p:sp>
        <p:nvSpPr>
          <p:cNvPr id="1486" name="T1485">
            <a:extLst>
              <a:ext uri="{FF2B5EF4-FFF2-40B4-BE49-F238E27FC236}">
                <a16:creationId xmlns:a16="http://schemas.microsoft.com/office/drawing/2014/main" id="{CB75D1CF-0180-4A1A-8864-C18486C2CC46}"/>
              </a:ext>
            </a:extLst>
          </p:cNvPr>
          <p:cNvSpPr>
            <a:spLocks noGrp="1"/>
          </p:cNvSpPr>
          <p:nvPr/>
        </p:nvSpPr>
        <p:spPr>
          <a:xfrm>
            <a:off x="3366880" y="1860000"/>
            <a:ext cx="2640000" cy="220000"/>
          </a:xfrm>
          <a:prstGeom prst="rect">
            <a:avLst/>
          </a:prstGeom>
          <a:noFill/>
          <a:ln w="0">
            <a:noFill/>
            <a:prstDash val="solid"/>
          </a:ln>
        </p:spPr>
        <p:txBody>
          <a:bodyPr wrap="square" lIns="0" tIns="0" rIns="0" bIns="0" anchor="t">
            <a:noAutofit/>
          </a:bodyPr>
          <a:lstStyle/>
          <a:p>
            <a:pPr marL="0" indent="0" algn="l">
              <a:buNone/>
            </a:pPr>
            <a:r>
              <a:rPr sz="1100">
                <a:solidFill>
                  <a:srgbClr val="031A10"/>
                </a:solidFill>
                <a:latin typeface="Source Sans 3"/>
                <a:ea typeface="Source Sans 3"/>
                <a:cs typeface="Source Sans 3"/>
              </a:rPr>
              <a:t>Semanas 9–16</a:t>
            </a:r>
          </a:p>
        </p:txBody>
      </p:sp>
      <p:sp>
        <p:nvSpPr>
          <p:cNvPr id="1488" name="S1487">
            <a:extLst>
              <a:ext uri="{FF2B5EF4-FFF2-40B4-BE49-F238E27FC236}">
                <a16:creationId xmlns:a16="http://schemas.microsoft.com/office/drawing/2014/main" id="{89FECFD2-2B6F-4352-A8AF-0061AC6AEC2A}"/>
              </a:ext>
            </a:extLst>
          </p:cNvPr>
          <p:cNvSpPr>
            <a:spLocks noGrp="1"/>
          </p:cNvSpPr>
          <p:nvPr/>
        </p:nvSpPr>
        <p:spPr>
          <a:xfrm>
            <a:off x="3366880" y="2120000"/>
            <a:ext cx="2640000" cy="560000"/>
          </a:xfrm>
          <a:prstGeom prst="chevron">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PILOTO DE MONETIZAÇÃO</a:t>
            </a:r>
          </a:p>
        </p:txBody>
      </p:sp>
      <p:sp>
        <p:nvSpPr>
          <p:cNvPr id="1490" name="T1489">
            <a:extLst>
              <a:ext uri="{FF2B5EF4-FFF2-40B4-BE49-F238E27FC236}">
                <a16:creationId xmlns:a16="http://schemas.microsoft.com/office/drawing/2014/main" id="{0F76435F-104A-468C-8B7F-6F6AAD182553}"/>
              </a:ext>
            </a:extLst>
          </p:cNvPr>
          <p:cNvSpPr>
            <a:spLocks noGrp="1"/>
          </p:cNvSpPr>
          <p:nvPr/>
        </p:nvSpPr>
        <p:spPr>
          <a:xfrm>
            <a:off x="3366880" y="2860000"/>
            <a:ext cx="2520000" cy="260000"/>
          </a:xfrm>
          <a:prstGeom prst="rect">
            <a:avLst/>
          </a:prstGeom>
          <a:noFill/>
          <a:ln w="0">
            <a:noFill/>
            <a:prstDash val="solid"/>
          </a:ln>
        </p:spPr>
        <p:txBody>
          <a:bodyPr wrap="square" lIns="0" tIns="0" rIns="0" bIns="0" anchor="t">
            <a:noAutofit/>
          </a:bodyPr>
          <a:lstStyle/>
          <a:p>
            <a:pPr marL="0" indent="0" algn="l">
              <a:lnSpc>
                <a:spcPct val="95000"/>
              </a:lnSpc>
              <a:buNone/>
            </a:pPr>
            <a:r>
              <a:rPr sz="1200" b="1">
                <a:solidFill>
                  <a:srgbClr val="031A10"/>
                </a:solidFill>
                <a:latin typeface="Source Sans 3"/>
                <a:ea typeface="Source Sans 3"/>
                <a:cs typeface="Source Sans 3"/>
              </a:rPr>
              <a:t>Colocações manuais para provar demanda</a:t>
            </a:r>
          </a:p>
        </p:txBody>
      </p:sp>
      <p:sp>
        <p:nvSpPr>
          <p:cNvPr id="1492" name="T1491">
            <a:extLst>
              <a:ext uri="{FF2B5EF4-FFF2-40B4-BE49-F238E27FC236}">
                <a16:creationId xmlns:a16="http://schemas.microsoft.com/office/drawing/2014/main" id="{D8974FA0-8E78-44F8-841D-8B546BB7CE5E}"/>
              </a:ext>
            </a:extLst>
          </p:cNvPr>
          <p:cNvSpPr>
            <a:spLocks noGrp="1"/>
          </p:cNvSpPr>
          <p:nvPr/>
        </p:nvSpPr>
        <p:spPr>
          <a:xfrm>
            <a:off x="3366880" y="3200000"/>
            <a:ext cx="2520000" cy="1200000"/>
          </a:xfrm>
          <a:prstGeom prst="rect">
            <a:avLst/>
          </a:prstGeom>
          <a:noFill/>
          <a:ln w="0">
            <a:noFill/>
            <a:prstDash val="solid"/>
          </a:ln>
        </p:spPr>
        <p:txBody>
          <a:bodyPr wrap="square" lIns="0" tIns="0" rIns="0" bIns="0" anchor="t">
            <a:noAutofit/>
          </a:bodyPr>
          <a:lstStyle/>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Ad ops interino contratado</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Pacotes fixos para três marcas âncora</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Faturamento manual controlado</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Post-mortem com ROI por marca</a:t>
            </a:r>
          </a:p>
        </p:txBody>
      </p:sp>
      <p:sp>
        <p:nvSpPr>
          <p:cNvPr id="1494" name="T1493">
            <a:extLst>
              <a:ext uri="{FF2B5EF4-FFF2-40B4-BE49-F238E27FC236}">
                <a16:creationId xmlns:a16="http://schemas.microsoft.com/office/drawing/2014/main" id="{FADD7760-9A12-42DE-AD59-E6EC11DF93C4}"/>
              </a:ext>
            </a:extLst>
          </p:cNvPr>
          <p:cNvSpPr>
            <a:spLocks noGrp="1"/>
          </p:cNvSpPr>
          <p:nvPr/>
        </p:nvSpPr>
        <p:spPr>
          <a:xfrm>
            <a:off x="6185120" y="1860000"/>
            <a:ext cx="2640000" cy="220000"/>
          </a:xfrm>
          <a:prstGeom prst="rect">
            <a:avLst/>
          </a:prstGeom>
          <a:noFill/>
          <a:ln w="0">
            <a:noFill/>
            <a:prstDash val="solid"/>
          </a:ln>
        </p:spPr>
        <p:txBody>
          <a:bodyPr wrap="square" lIns="0" tIns="0" rIns="0" bIns="0" anchor="t">
            <a:noAutofit/>
          </a:bodyPr>
          <a:lstStyle/>
          <a:p>
            <a:pPr marL="0" indent="0" algn="l">
              <a:buNone/>
            </a:pPr>
            <a:r>
              <a:rPr sz="1100">
                <a:solidFill>
                  <a:srgbClr val="031A10"/>
                </a:solidFill>
                <a:latin typeface="Source Sans 3"/>
                <a:ea typeface="Source Sans 3"/>
                <a:cs typeface="Source Sans 3"/>
              </a:rPr>
              <a:t>Semanas 17–24</a:t>
            </a:r>
          </a:p>
        </p:txBody>
      </p:sp>
      <p:sp>
        <p:nvSpPr>
          <p:cNvPr id="1496" name="S1495">
            <a:extLst>
              <a:ext uri="{FF2B5EF4-FFF2-40B4-BE49-F238E27FC236}">
                <a16:creationId xmlns:a16="http://schemas.microsoft.com/office/drawing/2014/main" id="{B86E79C0-A893-497E-8AB4-FE98E61E1D39}"/>
              </a:ext>
            </a:extLst>
          </p:cNvPr>
          <p:cNvSpPr>
            <a:spLocks noGrp="1"/>
          </p:cNvSpPr>
          <p:nvPr/>
        </p:nvSpPr>
        <p:spPr>
          <a:xfrm>
            <a:off x="6185120" y="2120000"/>
            <a:ext cx="2640000" cy="560000"/>
          </a:xfrm>
          <a:prstGeom prst="chevron">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PROCESSO E TIME</a:t>
            </a:r>
          </a:p>
        </p:txBody>
      </p:sp>
      <p:sp>
        <p:nvSpPr>
          <p:cNvPr id="1498" name="T1497">
            <a:extLst>
              <a:ext uri="{FF2B5EF4-FFF2-40B4-BE49-F238E27FC236}">
                <a16:creationId xmlns:a16="http://schemas.microsoft.com/office/drawing/2014/main" id="{88BD5973-2F86-44D8-89A2-35941CE924B6}"/>
              </a:ext>
            </a:extLst>
          </p:cNvPr>
          <p:cNvSpPr>
            <a:spLocks noGrp="1"/>
          </p:cNvSpPr>
          <p:nvPr/>
        </p:nvSpPr>
        <p:spPr>
          <a:xfrm>
            <a:off x="6185120" y="2860000"/>
            <a:ext cx="2520000" cy="260000"/>
          </a:xfrm>
          <a:prstGeom prst="rect">
            <a:avLst/>
          </a:prstGeom>
          <a:noFill/>
          <a:ln w="0">
            <a:noFill/>
            <a:prstDash val="solid"/>
          </a:ln>
        </p:spPr>
        <p:txBody>
          <a:bodyPr wrap="square" lIns="0" tIns="0" rIns="0" bIns="0" anchor="t">
            <a:noAutofit/>
          </a:bodyPr>
          <a:lstStyle/>
          <a:p>
            <a:pPr marL="0" indent="0" algn="l">
              <a:lnSpc>
                <a:spcPct val="95000"/>
              </a:lnSpc>
              <a:buNone/>
            </a:pPr>
            <a:r>
              <a:rPr sz="1200" b="1">
                <a:solidFill>
                  <a:srgbClr val="031A10"/>
                </a:solidFill>
                <a:latin typeface="Source Sans 3"/>
                <a:ea typeface="Source Sans 3"/>
                <a:cs typeface="Source Sans 3"/>
              </a:rPr>
              <a:t>Travar o básico antes de automatizar</a:t>
            </a:r>
          </a:p>
        </p:txBody>
      </p:sp>
      <p:sp>
        <p:nvSpPr>
          <p:cNvPr id="1500" name="T1499">
            <a:extLst>
              <a:ext uri="{FF2B5EF4-FFF2-40B4-BE49-F238E27FC236}">
                <a16:creationId xmlns:a16="http://schemas.microsoft.com/office/drawing/2014/main" id="{2CB391FC-FEDE-4B16-A84E-E5990BD09F45}"/>
              </a:ext>
            </a:extLst>
          </p:cNvPr>
          <p:cNvSpPr>
            <a:spLocks noGrp="1"/>
          </p:cNvSpPr>
          <p:nvPr/>
        </p:nvSpPr>
        <p:spPr>
          <a:xfrm>
            <a:off x="6185120" y="3200000"/>
            <a:ext cx="2520000" cy="1200000"/>
          </a:xfrm>
          <a:prstGeom prst="rect">
            <a:avLst/>
          </a:prstGeom>
          <a:noFill/>
          <a:ln w="0">
            <a:noFill/>
            <a:prstDash val="solid"/>
          </a:ln>
        </p:spPr>
        <p:txBody>
          <a:bodyPr wrap="square" lIns="0" tIns="0" rIns="0" bIns="0" anchor="t">
            <a:noAutofit/>
          </a:bodyPr>
          <a:lstStyle/>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Liderança e gestor de vendas fixos</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Rate card e one-pager publicados</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Base de conhecimento e SOPs</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Suíte de reporting v1 diária</a:t>
            </a:r>
          </a:p>
        </p:txBody>
      </p:sp>
      <p:sp>
        <p:nvSpPr>
          <p:cNvPr id="1502" name="T1501">
            <a:extLst>
              <a:ext uri="{FF2B5EF4-FFF2-40B4-BE49-F238E27FC236}">
                <a16:creationId xmlns:a16="http://schemas.microsoft.com/office/drawing/2014/main" id="{0F8CEDF3-02CC-404A-BA57-2FEF148D88F7}"/>
              </a:ext>
            </a:extLst>
          </p:cNvPr>
          <p:cNvSpPr>
            <a:spLocks noGrp="1"/>
          </p:cNvSpPr>
          <p:nvPr/>
        </p:nvSpPr>
        <p:spPr>
          <a:xfrm>
            <a:off x="9003360" y="1860000"/>
            <a:ext cx="2640000" cy="220000"/>
          </a:xfrm>
          <a:prstGeom prst="rect">
            <a:avLst/>
          </a:prstGeom>
          <a:noFill/>
          <a:ln w="0">
            <a:noFill/>
            <a:prstDash val="solid"/>
          </a:ln>
        </p:spPr>
        <p:txBody>
          <a:bodyPr wrap="square" lIns="0" tIns="0" rIns="0" bIns="0" anchor="t">
            <a:noAutofit/>
          </a:bodyPr>
          <a:lstStyle/>
          <a:p>
            <a:pPr marL="0" indent="0" algn="l">
              <a:buNone/>
            </a:pPr>
            <a:r>
              <a:rPr sz="1100">
                <a:solidFill>
                  <a:srgbClr val="031A10"/>
                </a:solidFill>
                <a:latin typeface="Source Sans 3"/>
                <a:ea typeface="Source Sans 3"/>
                <a:cs typeface="Source Sans 3"/>
              </a:rPr>
              <a:t>Semanas 25–32</a:t>
            </a:r>
          </a:p>
        </p:txBody>
      </p:sp>
      <p:sp>
        <p:nvSpPr>
          <p:cNvPr id="1504" name="S1503">
            <a:extLst>
              <a:ext uri="{FF2B5EF4-FFF2-40B4-BE49-F238E27FC236}">
                <a16:creationId xmlns:a16="http://schemas.microsoft.com/office/drawing/2014/main" id="{F7445D14-5BE6-4AB7-A1AB-0363DC7BD2AE}"/>
              </a:ext>
            </a:extLst>
          </p:cNvPr>
          <p:cNvSpPr>
            <a:spLocks noGrp="1"/>
          </p:cNvSpPr>
          <p:nvPr/>
        </p:nvSpPr>
        <p:spPr>
          <a:xfrm>
            <a:off x="9003360" y="2120000"/>
            <a:ext cx="2640000" cy="560000"/>
          </a:xfrm>
          <a:prstGeom prst="chevron">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AUTOMAÇÃO CENTRAL</a:t>
            </a:r>
          </a:p>
        </p:txBody>
      </p:sp>
      <p:sp>
        <p:nvSpPr>
          <p:cNvPr id="1506" name="T1505">
            <a:extLst>
              <a:ext uri="{FF2B5EF4-FFF2-40B4-BE49-F238E27FC236}">
                <a16:creationId xmlns:a16="http://schemas.microsoft.com/office/drawing/2014/main" id="{083F88CF-4697-4054-BFD4-A6D6C294C1F8}"/>
              </a:ext>
            </a:extLst>
          </p:cNvPr>
          <p:cNvSpPr>
            <a:spLocks noGrp="1"/>
          </p:cNvSpPr>
          <p:nvPr/>
        </p:nvSpPr>
        <p:spPr>
          <a:xfrm>
            <a:off x="9003360" y="2860000"/>
            <a:ext cx="2520000" cy="260000"/>
          </a:xfrm>
          <a:prstGeom prst="rect">
            <a:avLst/>
          </a:prstGeom>
          <a:noFill/>
          <a:ln w="0">
            <a:noFill/>
            <a:prstDash val="solid"/>
          </a:ln>
        </p:spPr>
        <p:txBody>
          <a:bodyPr wrap="square" lIns="0" tIns="0" rIns="0" bIns="0" anchor="t">
            <a:noAutofit/>
          </a:bodyPr>
          <a:lstStyle/>
          <a:p>
            <a:pPr marL="0" indent="0" algn="l">
              <a:lnSpc>
                <a:spcPct val="95000"/>
              </a:lnSpc>
              <a:buNone/>
            </a:pPr>
            <a:r>
              <a:rPr sz="1200" b="1">
                <a:solidFill>
                  <a:srgbClr val="031A10"/>
                </a:solidFill>
                <a:latin typeface="Source Sans 3"/>
                <a:ea typeface="Source Sans 3"/>
                <a:cs typeface="Source Sans 3"/>
              </a:rPr>
              <a:t>Busca e programático no núcleo</a:t>
            </a:r>
          </a:p>
        </p:txBody>
      </p:sp>
      <p:sp>
        <p:nvSpPr>
          <p:cNvPr id="1508" name="T1507">
            <a:extLst>
              <a:ext uri="{FF2B5EF4-FFF2-40B4-BE49-F238E27FC236}">
                <a16:creationId xmlns:a16="http://schemas.microsoft.com/office/drawing/2014/main" id="{DAEF7297-7734-4720-80AD-4F84BC5A3E59}"/>
              </a:ext>
            </a:extLst>
          </p:cNvPr>
          <p:cNvSpPr>
            <a:spLocks noGrp="1"/>
          </p:cNvSpPr>
          <p:nvPr/>
        </p:nvSpPr>
        <p:spPr>
          <a:xfrm>
            <a:off x="9003360" y="3200000"/>
            <a:ext cx="2520000" cy="1200000"/>
          </a:xfrm>
          <a:prstGeom prst="rect">
            <a:avLst/>
          </a:prstGeom>
          <a:noFill/>
          <a:ln w="0">
            <a:noFill/>
            <a:prstDash val="solid"/>
          </a:ln>
        </p:spPr>
        <p:txBody>
          <a:bodyPr wrap="square" lIns="0" tIns="0" rIns="0" bIns="0" anchor="t">
            <a:noAutofit/>
          </a:bodyPr>
          <a:lstStyle/>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Portal self-service · MVP de busca</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Hub de educação ao vivo</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Canal dedicado de suporte beta</a:t>
            </a:r>
          </a:p>
          <a:p>
            <a:pPr marL="137160" indent="-137160" algn="l">
              <a:lnSpc>
                <a:spcPct val="100000"/>
              </a:lnSpc>
              <a:spcAft>
                <a:spcPts val="300"/>
              </a:spcAft>
              <a:buClr>
                <a:srgbClr val="167B52"/>
              </a:buClr>
              <a:buSzPct val="70000"/>
              <a:buFont typeface="Fira Sans"/>
              <a:buChar char="•"/>
            </a:pPr>
            <a:r>
              <a:rPr sz="1050">
                <a:solidFill>
                  <a:srgbClr val="031A10"/>
                </a:solidFill>
                <a:latin typeface="Newsreader"/>
                <a:ea typeface="Newsreader"/>
                <a:cs typeface="Newsreader"/>
              </a:rPr>
              <a:t>Primeira receita self-service</a:t>
            </a:r>
          </a:p>
        </p:txBody>
      </p:sp>
      <p:sp>
        <p:nvSpPr>
          <p:cNvPr id="1510" name="T1509">
            <a:extLst>
              <a:ext uri="{FF2B5EF4-FFF2-40B4-BE49-F238E27FC236}">
                <a16:creationId xmlns:a16="http://schemas.microsoft.com/office/drawing/2014/main" id="{893A4707-1BB8-4C70-8CC7-FFF6EB27CF2C}"/>
              </a:ext>
            </a:extLst>
          </p:cNvPr>
          <p:cNvSpPr>
            <a:spLocks noGrp="1"/>
          </p:cNvSpPr>
          <p:nvPr/>
        </p:nvSpPr>
        <p:spPr>
          <a:xfrm>
            <a:off x="548640" y="4570000"/>
            <a:ext cx="2000000" cy="220000"/>
          </a:xfrm>
          <a:prstGeom prst="rect">
            <a:avLst/>
          </a:prstGeom>
          <a:noFill/>
          <a:ln w="0">
            <a:noFill/>
            <a:prstDash val="solid"/>
          </a:ln>
        </p:spPr>
        <p:txBody>
          <a:bodyPr wrap="square" lIns="0" tIns="0" rIns="0" bIns="0" anchor="t">
            <a:noAutofit/>
          </a:bodyPr>
          <a:lstStyle/>
          <a:p>
            <a:pPr marL="0" indent="0" algn="l">
              <a:buNone/>
            </a:pPr>
            <a:r>
              <a:rPr sz="1100" b="1" spc="100">
                <a:solidFill>
                  <a:srgbClr val="031A10"/>
                </a:solidFill>
                <a:latin typeface="Source Sans 3"/>
                <a:ea typeface="Source Sans 3"/>
                <a:cs typeface="Source Sans 3"/>
              </a:rPr>
              <a:t>ONDA 2</a:t>
            </a:r>
          </a:p>
        </p:txBody>
      </p:sp>
      <p:sp>
        <p:nvSpPr>
          <p:cNvPr id="1512" name="S1511">
            <a:extLst>
              <a:ext uri="{FF2B5EF4-FFF2-40B4-BE49-F238E27FC236}">
                <a16:creationId xmlns:a16="http://schemas.microsoft.com/office/drawing/2014/main" id="{7E8251A1-8A59-4F3D-A883-82D77356640C}"/>
              </a:ext>
            </a:extLst>
          </p:cNvPr>
          <p:cNvSpPr>
            <a:spLocks noGrp="1"/>
          </p:cNvSpPr>
          <p:nvPr/>
        </p:nvSpPr>
        <p:spPr>
          <a:xfrm>
            <a:off x="548640" y="4830000"/>
            <a:ext cx="2640000" cy="560000"/>
          </a:xfrm>
          <a:prstGeom prst="homePlate">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SELF-SERVICE E EDUCAÇÃO</a:t>
            </a:r>
          </a:p>
        </p:txBody>
      </p:sp>
      <p:sp>
        <p:nvSpPr>
          <p:cNvPr id="1514" name="T1513">
            <a:extLst>
              <a:ext uri="{FF2B5EF4-FFF2-40B4-BE49-F238E27FC236}">
                <a16:creationId xmlns:a16="http://schemas.microsoft.com/office/drawing/2014/main" id="{5E688ADD-3C83-451E-80AC-E7559D7F8B24}"/>
              </a:ext>
            </a:extLst>
          </p:cNvPr>
          <p:cNvSpPr>
            <a:spLocks noGrp="1"/>
          </p:cNvSpPr>
          <p:nvPr/>
        </p:nvSpPr>
        <p:spPr>
          <a:xfrm>
            <a:off x="548640" y="5530000"/>
            <a:ext cx="2520000" cy="240000"/>
          </a:xfrm>
          <a:prstGeom prst="rect">
            <a:avLst/>
          </a:prstGeom>
          <a:noFill/>
          <a:ln w="0">
            <a:noFill/>
            <a:prstDash val="solid"/>
          </a:ln>
        </p:spPr>
        <p:txBody>
          <a:bodyPr wrap="square" lIns="0" tIns="0" rIns="0" bIns="0" anchor="t">
            <a:noAutofit/>
          </a:bodyPr>
          <a:lstStyle/>
          <a:p>
            <a:pPr marL="0" indent="0" algn="l">
              <a:lnSpc>
                <a:spcPct val="95000"/>
              </a:lnSpc>
              <a:buNone/>
            </a:pPr>
            <a:r>
              <a:rPr sz="1050">
                <a:solidFill>
                  <a:srgbClr val="031A10"/>
                </a:solidFill>
                <a:latin typeface="Source Sans 3"/>
                <a:ea typeface="Source Sans 3"/>
                <a:cs typeface="Source Sans 3"/>
              </a:rPr>
              <a:t>Semanas 33–40 · Destravar verbas de cauda longa</a:t>
            </a:r>
          </a:p>
        </p:txBody>
      </p:sp>
      <p:sp>
        <p:nvSpPr>
          <p:cNvPr id="1516" name="S1515">
            <a:extLst>
              <a:ext uri="{FF2B5EF4-FFF2-40B4-BE49-F238E27FC236}">
                <a16:creationId xmlns:a16="http://schemas.microsoft.com/office/drawing/2014/main" id="{2898231E-309B-4AC2-B69F-A5FB7FBD2E8B}"/>
              </a:ext>
            </a:extLst>
          </p:cNvPr>
          <p:cNvSpPr>
            <a:spLocks noGrp="1"/>
          </p:cNvSpPr>
          <p:nvPr/>
        </p:nvSpPr>
        <p:spPr>
          <a:xfrm>
            <a:off x="3366880" y="4830000"/>
            <a:ext cx="2640000" cy="560000"/>
          </a:xfrm>
          <a:prstGeom prst="chevron">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FERRAMENTAS · ONDA 1</a:t>
            </a:r>
          </a:p>
        </p:txBody>
      </p:sp>
      <p:sp>
        <p:nvSpPr>
          <p:cNvPr id="1518" name="T1517">
            <a:extLst>
              <a:ext uri="{FF2B5EF4-FFF2-40B4-BE49-F238E27FC236}">
                <a16:creationId xmlns:a16="http://schemas.microsoft.com/office/drawing/2014/main" id="{D629E50B-A872-44C1-B277-6DD4B634164A}"/>
              </a:ext>
            </a:extLst>
          </p:cNvPr>
          <p:cNvSpPr>
            <a:spLocks noGrp="1"/>
          </p:cNvSpPr>
          <p:nvPr/>
        </p:nvSpPr>
        <p:spPr>
          <a:xfrm>
            <a:off x="3366880" y="5530000"/>
            <a:ext cx="2520000" cy="240000"/>
          </a:xfrm>
          <a:prstGeom prst="rect">
            <a:avLst/>
          </a:prstGeom>
          <a:noFill/>
          <a:ln w="0">
            <a:noFill/>
            <a:prstDash val="solid"/>
          </a:ln>
        </p:spPr>
        <p:txBody>
          <a:bodyPr wrap="square" lIns="0" tIns="0" rIns="0" bIns="0" anchor="t">
            <a:noAutofit/>
          </a:bodyPr>
          <a:lstStyle/>
          <a:p>
            <a:pPr marL="0" indent="0" algn="l">
              <a:lnSpc>
                <a:spcPct val="95000"/>
              </a:lnSpc>
              <a:buNone/>
            </a:pPr>
            <a:r>
              <a:rPr sz="1050">
                <a:solidFill>
                  <a:srgbClr val="031A10"/>
                </a:solidFill>
                <a:latin typeface="Source Sans 3"/>
                <a:ea typeface="Source Sans 3"/>
                <a:cs typeface="Source Sans 3"/>
              </a:rPr>
              <a:t>Semanas 41–48 · Upgrades de targeting e medição</a:t>
            </a:r>
          </a:p>
        </p:txBody>
      </p:sp>
      <p:sp>
        <p:nvSpPr>
          <p:cNvPr id="1520" name="S1519">
            <a:extLst>
              <a:ext uri="{FF2B5EF4-FFF2-40B4-BE49-F238E27FC236}">
                <a16:creationId xmlns:a16="http://schemas.microsoft.com/office/drawing/2014/main" id="{9ABCDAE6-9F1B-420D-978A-3AC008798816}"/>
              </a:ext>
            </a:extLst>
          </p:cNvPr>
          <p:cNvSpPr>
            <a:spLocks noGrp="1"/>
          </p:cNvSpPr>
          <p:nvPr/>
        </p:nvSpPr>
        <p:spPr>
          <a:xfrm>
            <a:off x="6185120" y="4830000"/>
            <a:ext cx="2640000" cy="560000"/>
          </a:xfrm>
          <a:prstGeom prst="chevron">
            <a:avLst>
              <a:gd name="adj" fmla="val 35000"/>
            </a:avLst>
          </a:prstGeom>
          <a:solidFill>
            <a:srgbClr val="F2FFF7"/>
          </a:solidFill>
          <a:ln w="0">
            <a:noFill/>
            <a:prstDash val="solid"/>
          </a:ln>
        </p:spPr>
        <p:txBody>
          <a:bodyPr wrap="square" lIns="45720" tIns="27432" rIns="45720" bIns="27432" anchor="ctr">
            <a:noAutofit/>
          </a:bodyPr>
          <a:lstStyle/>
          <a:p>
            <a:pPr marL="0" indent="0" algn="ctr">
              <a:lnSpc>
                <a:spcPct val="90000"/>
              </a:lnSpc>
              <a:buNone/>
            </a:pPr>
            <a:r>
              <a:rPr sz="1400" b="1">
                <a:solidFill>
                  <a:srgbClr val="031A10"/>
                </a:solidFill>
                <a:latin typeface="Source Sans 3"/>
                <a:ea typeface="Source Sans 3"/>
                <a:cs typeface="Source Sans 3"/>
              </a:rPr>
              <a:t>FERRAMENTAS · ONDA 2</a:t>
            </a:r>
          </a:p>
        </p:txBody>
      </p:sp>
      <p:sp>
        <p:nvSpPr>
          <p:cNvPr id="1522" name="T1521">
            <a:extLst>
              <a:ext uri="{FF2B5EF4-FFF2-40B4-BE49-F238E27FC236}">
                <a16:creationId xmlns:a16="http://schemas.microsoft.com/office/drawing/2014/main" id="{AFC963BE-8D80-4AEB-97F3-6FC7FA869FBE}"/>
              </a:ext>
            </a:extLst>
          </p:cNvPr>
          <p:cNvSpPr>
            <a:spLocks noGrp="1"/>
          </p:cNvSpPr>
          <p:nvPr/>
        </p:nvSpPr>
        <p:spPr>
          <a:xfrm>
            <a:off x="6185120" y="5530000"/>
            <a:ext cx="2520000" cy="240000"/>
          </a:xfrm>
          <a:prstGeom prst="rect">
            <a:avLst/>
          </a:prstGeom>
          <a:noFill/>
          <a:ln w="0">
            <a:noFill/>
            <a:prstDash val="solid"/>
          </a:ln>
        </p:spPr>
        <p:txBody>
          <a:bodyPr wrap="square" lIns="0" tIns="0" rIns="0" bIns="0" anchor="t">
            <a:noAutofit/>
          </a:bodyPr>
          <a:lstStyle/>
          <a:p>
            <a:pPr marL="0" indent="0" algn="l">
              <a:lnSpc>
                <a:spcPct val="95000"/>
              </a:lnSpc>
              <a:buNone/>
            </a:pPr>
            <a:r>
              <a:rPr sz="1050">
                <a:solidFill>
                  <a:srgbClr val="031A10"/>
                </a:solidFill>
                <a:latin typeface="Source Sans 3"/>
                <a:ea typeface="Source Sans 3"/>
                <a:cs typeface="Source Sans 3"/>
              </a:rPr>
              <a:t>Roadmap futuro · Omnichannel, offsite e AI</a:t>
            </a:r>
          </a:p>
        </p:txBody>
      </p:sp>
    </p:spTree>
    <p:extLst>
      <p:ext uri="{BB962C8B-B14F-4D97-AF65-F5344CB8AC3E}">
        <p14:creationId xmlns:p14="http://schemas.microsoft.com/office/powerpoint/2010/main" val="390349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4" name="T1523">
            <a:extLst>
              <a:ext uri="{FF2B5EF4-FFF2-40B4-BE49-F238E27FC236}">
                <a16:creationId xmlns:a16="http://schemas.microsoft.com/office/drawing/2014/main" id="{A48D828B-BFF5-4699-B1B5-A5910921E5F2}"/>
              </a:ext>
            </a:extLst>
          </p:cNvPr>
          <p:cNvSpPr>
            <a:spLocks noGrp="1"/>
          </p:cNvSpPr>
          <p:nvPr/>
        </p:nvSpPr>
        <p:spPr>
          <a:xfrm>
            <a:off x="548640" y="2375742"/>
            <a:ext cx="4572000" cy="685800"/>
          </a:xfrm>
          <a:prstGeom prst="rect">
            <a:avLst/>
          </a:prstGeom>
          <a:noFill/>
          <a:ln w="0">
            <a:noFill/>
            <a:prstDash val="solid"/>
          </a:ln>
        </p:spPr>
        <p:txBody>
          <a:bodyPr wrap="square" lIns="0" tIns="0" rIns="0" bIns="0" anchor="t">
            <a:noAutofit/>
          </a:bodyPr>
          <a:lstStyle/>
          <a:p>
            <a:pPr marL="0" indent="0" algn="l">
              <a:lnSpc>
                <a:spcPct val="85000"/>
              </a:lnSpc>
              <a:buNone/>
            </a:pPr>
            <a:r>
              <a:rPr sz="3000" b="1" i="0" dirty="0" err="1">
                <a:solidFill>
                  <a:srgbClr val="B8FF12"/>
                </a:solidFill>
                <a:latin typeface="Bricolage Grotesque"/>
                <a:ea typeface="Bricolage Grotesque"/>
                <a:cs typeface="Bricolage Grotesque"/>
              </a:rPr>
              <a:t>Obrigado</a:t>
            </a:r>
            <a:r>
              <a:rPr sz="3000" b="1" i="0" dirty="0">
                <a:solidFill>
                  <a:srgbClr val="B8FF12"/>
                </a:solidFill>
                <a:latin typeface="Bricolage Grotesque"/>
                <a:ea typeface="Bricolage Grotesque"/>
                <a:cs typeface="Bricolage Grotesque"/>
              </a:rPr>
              <a:t>!</a:t>
            </a:r>
          </a:p>
        </p:txBody>
      </p:sp>
      <p:sp>
        <p:nvSpPr>
          <p:cNvPr id="1526" name="T1525">
            <a:extLst>
              <a:ext uri="{FF2B5EF4-FFF2-40B4-BE49-F238E27FC236}">
                <a16:creationId xmlns:a16="http://schemas.microsoft.com/office/drawing/2014/main" id="{47BD3C80-A787-498D-B7D6-B9E45BEFF871}"/>
              </a:ext>
            </a:extLst>
          </p:cNvPr>
          <p:cNvSpPr>
            <a:spLocks noGrp="1"/>
          </p:cNvSpPr>
          <p:nvPr/>
        </p:nvSpPr>
        <p:spPr>
          <a:xfrm>
            <a:off x="662940" y="3871018"/>
            <a:ext cx="5303520" cy="1325880"/>
          </a:xfrm>
          <a:prstGeom prst="rect">
            <a:avLst/>
          </a:prstGeom>
          <a:noFill/>
          <a:ln w="9525">
            <a:noFill/>
            <a:prstDash val="solid"/>
          </a:ln>
        </p:spPr>
        <p:txBody>
          <a:bodyPr wrap="square" lIns="0" tIns="0" rIns="0" bIns="0" anchor="t">
            <a:noAutofit/>
          </a:bodyPr>
          <a:lstStyle/>
          <a:p>
            <a:pPr marL="0" indent="0" algn="l">
              <a:spcAft>
                <a:spcPts val="600"/>
              </a:spcAft>
              <a:buNone/>
            </a:pPr>
            <a:r>
              <a:rPr sz="1200" b="0" i="0" dirty="0">
                <a:solidFill>
                  <a:srgbClr val="F2FFF7"/>
                </a:solidFill>
                <a:latin typeface="Source Sans 3"/>
                <a:ea typeface="Source Sans 3"/>
                <a:cs typeface="Source Sans 3"/>
              </a:rPr>
              <a:t>[NOME]</a:t>
            </a:r>
          </a:p>
          <a:p>
            <a:pPr>
              <a:spcAft>
                <a:spcPts val="600"/>
              </a:spcAft>
              <a:buNone/>
            </a:pPr>
            <a:r>
              <a:rPr sz="1200" b="0" i="0" dirty="0">
                <a:solidFill>
                  <a:srgbClr val="F2FFF7"/>
                </a:solidFill>
                <a:latin typeface="Source Sans 3"/>
                <a:ea typeface="Source Sans 3"/>
                <a:cs typeface="Source Sans 3"/>
              </a:rPr>
              <a:t>[CARGO · FRENTE]</a:t>
            </a:r>
          </a:p>
          <a:p>
            <a:pPr>
              <a:spcAft>
                <a:spcPts val="600"/>
              </a:spcAft>
              <a:buNone/>
            </a:pPr>
            <a:r>
              <a:rPr sz="1200" b="0" i="0" dirty="0">
                <a:solidFill>
                  <a:srgbClr val="F2FFF7"/>
                </a:solidFill>
                <a:latin typeface="Source Sans 3"/>
                <a:ea typeface="Source Sans 3"/>
                <a:cs typeface="Source Sans 3"/>
              </a:rPr>
              <a:t>Retail Media FC</a:t>
            </a:r>
          </a:p>
          <a:p>
            <a:pPr>
              <a:spcAft>
                <a:spcPts val="600"/>
              </a:spcAft>
              <a:buNone/>
            </a:pPr>
            <a:r>
              <a:rPr sz="1200" b="0" i="0" dirty="0">
                <a:solidFill>
                  <a:srgbClr val="F2FFF7"/>
                </a:solidFill>
                <a:latin typeface="Source Sans 3"/>
                <a:ea typeface="Source Sans 3"/>
                <a:cs typeface="Source Sans 3"/>
              </a:rPr>
              <a:t>[EMAIL]</a:t>
            </a:r>
          </a:p>
          <a:p>
            <a:pPr>
              <a:spcAft>
                <a:spcPts val="600"/>
              </a:spcAft>
              <a:buNone/>
            </a:pPr>
            <a:r>
              <a:rPr sz="1200" b="0" i="0" dirty="0">
                <a:solidFill>
                  <a:srgbClr val="F2FFF7"/>
                </a:solidFill>
                <a:latin typeface="Source Sans 3"/>
                <a:ea typeface="Source Sans 3"/>
                <a:cs typeface="Source Sans 3"/>
              </a:rPr>
              <a:t>[TELEFONE]</a:t>
            </a:r>
          </a:p>
        </p:txBody>
      </p:sp>
      <p:pic>
        <p:nvPicPr>
          <p:cNvPr id="1533" name="LOGO_AOTTA"/>
          <p:cNvPicPr>
            <a:picLocks noChangeAspect="1"/>
          </p:cNvPicPr>
          <p:nvPr/>
        </p:nvPicPr>
        <p:blipFill>
          <a:blip r:embed="rId3"/>
          <a:stretch/>
        </p:blipFill>
        <p:spPr>
          <a:xfrm>
            <a:off x="548640" y="5601636"/>
            <a:ext cx="830000" cy="195428"/>
          </a:xfrm>
          <a:prstGeom prst="rect">
            <a:avLst/>
          </a:prstGeom>
        </p:spPr>
      </p:pic>
      <p:sp>
        <p:nvSpPr>
          <p:cNvPr id="1529" name="NUM_PAGINA">
            <a:extLst>
              <a:ext uri="{FF2B5EF4-FFF2-40B4-BE49-F238E27FC236}">
                <a16:creationId xmlns:a16="http://schemas.microsoft.com/office/drawing/2014/main" id="{B8D7F9C7-098B-4CB6-90E3-CCF64BBC061E}"/>
              </a:ext>
            </a:extLst>
          </p:cNvPr>
          <p:cNvSpPr>
            <a:spLocks noGrp="1"/>
          </p:cNvSpPr>
          <p:nvPr>
            <p:ph type="sldNum" idx="4294967295"/>
          </p:nvPr>
        </p:nvSpPr>
        <p:spPr>
          <a:xfrm>
            <a:off x="11064875" y="6607175"/>
            <a:ext cx="574675" cy="146050"/>
          </a:xfrm>
        </p:spPr>
        <p:txBody>
          <a:bodyPr wrap="square">
            <a:noAutofit/>
          </a:bodyPr>
          <a:lstStyle/>
          <a:p>
            <a:r>
              <a:rPr lang="es-419"/>
              <a:t>41</a:t>
            </a:r>
          </a:p>
        </p:txBody>
      </p:sp>
      <p:sp>
        <p:nvSpPr>
          <p:cNvPr id="7" name="Espaço Reservado para Rodapé 6">
            <a:extLst>
              <a:ext uri="{FF2B5EF4-FFF2-40B4-BE49-F238E27FC236}">
                <a16:creationId xmlns:a16="http://schemas.microsoft.com/office/drawing/2014/main" id="{A14AA02D-C0A2-B505-AA55-BF8D2A16923E}"/>
              </a:ext>
            </a:extLst>
          </p:cNvPr>
          <p:cNvSpPr>
            <a:spLocks noGrp="1"/>
          </p:cNvSpPr>
          <p:nvPr>
            <p:ph type="ftr"/>
          </p:nvPr>
        </p:nvSpPr>
        <p:spPr/>
        <p:txBody>
          <a:bodyPr/>
          <a:lstStyle/>
          <a:p>
            <a:r>
              <a:rPr lang="pt-BR">
                <a:solidFill>
                  <a:srgbClr val="F2FFF7"/>
                </a:solidFill>
              </a:rPr>
              <a:t>[CLIENTE] · [PROJETO] · [MÊS/ANO] · Retail Media FC · Confidencial</a:t>
            </a:r>
          </a:p>
        </p:txBody>
      </p:sp>
    </p:spTree>
    <p:extLst>
      <p:ext uri="{BB962C8B-B14F-4D97-AF65-F5344CB8AC3E}">
        <p14:creationId xmlns:p14="http://schemas.microsoft.com/office/powerpoint/2010/main" val="1924272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D3EE9C10-B71B-1CCE-EEAD-1D8B2B291E99}"/>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053A1715-213D-D28B-000A-55207B7B5143}"/>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Três pilares, sendo um card prioritário por página</a:t>
            </a:r>
          </a:p>
        </p:txBody>
      </p:sp>
      <p:sp>
        <p:nvSpPr>
          <p:cNvPr id="4" name="Text 2">
            <a:extLst>
              <a:ext uri="{FF2B5EF4-FFF2-40B4-BE49-F238E27FC236}">
                <a16:creationId xmlns:a16="http://schemas.microsoft.com/office/drawing/2014/main" id="{20B407B7-DC2E-EFBC-3517-DE6EEA5AF7A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Etiam ultrices dui at lacus efficitur porttitor.</a:t>
            </a:r>
          </a:p>
        </p:txBody>
      </p:sp>
      <p:sp>
        <p:nvSpPr>
          <p:cNvPr id="24" name="Espaço Reservado para Número de Slide 23">
            <a:extLst>
              <a:ext uri="{FF2B5EF4-FFF2-40B4-BE49-F238E27FC236}">
                <a16:creationId xmlns:a16="http://schemas.microsoft.com/office/drawing/2014/main" id="{439D3F1F-01A4-370D-3317-C41A80A0C410}"/>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54</a:t>
            </a:fld>
            <a:endParaRPr lang="es-419"/>
          </a:p>
        </p:txBody>
      </p:sp>
      <p:sp>
        <p:nvSpPr>
          <p:cNvPr id="6" name="Shape 2">
            <a:extLst>
              <a:ext uri="{FF2B5EF4-FFF2-40B4-BE49-F238E27FC236}">
                <a16:creationId xmlns:a16="http://schemas.microsoft.com/office/drawing/2014/main" id="{DF110D89-98BE-4FA2-0DCB-F8072BED2128}"/>
              </a:ext>
            </a:extLst>
          </p:cNvPr>
          <p:cNvSpPr>
            <a:spLocks noGrp="1"/>
          </p:cNvSpPr>
          <p:nvPr/>
        </p:nvSpPr>
        <p:spPr>
          <a:xfrm>
            <a:off x="548640" y="1986861"/>
            <a:ext cx="3496212" cy="3888000"/>
          </a:xfrm>
          <a:prstGeom prst="roundRect">
            <a:avLst>
              <a:gd name="adj" fmla="val 2012"/>
            </a:avLst>
          </a:prstGeom>
          <a:solidFill>
            <a:srgbClr val="D7F7E4"/>
          </a:solidFill>
          <a:ln w="6350">
            <a:solidFill>
              <a:srgbClr val="D7F7E4"/>
            </a:solidFill>
            <a:prstDash val="solid"/>
          </a:ln>
        </p:spPr>
        <p:txBody>
          <a:bodyPr wrap="square">
            <a:noAutofit/>
          </a:bodyPr>
          <a:lstStyle/>
          <a:p>
            <a:endParaRPr/>
          </a:p>
        </p:txBody>
      </p:sp>
      <p:sp>
        <p:nvSpPr>
          <p:cNvPr id="9" name="Shape 5">
            <a:extLst>
              <a:ext uri="{FF2B5EF4-FFF2-40B4-BE49-F238E27FC236}">
                <a16:creationId xmlns:a16="http://schemas.microsoft.com/office/drawing/2014/main" id="{E96E83D1-DA05-0363-D9E9-68A4707A8ECE}"/>
              </a:ext>
            </a:extLst>
          </p:cNvPr>
          <p:cNvSpPr>
            <a:spLocks noGrp="1"/>
          </p:cNvSpPr>
          <p:nvPr/>
        </p:nvSpPr>
        <p:spPr>
          <a:xfrm>
            <a:off x="4314856" y="1986861"/>
            <a:ext cx="3496212" cy="3888000"/>
          </a:xfrm>
          <a:prstGeom prst="roundRect">
            <a:avLst>
              <a:gd name="adj" fmla="val 2012"/>
            </a:avLst>
          </a:prstGeom>
          <a:solidFill>
            <a:srgbClr val="D7F7E4"/>
          </a:solidFill>
          <a:ln w="6350">
            <a:solidFill>
              <a:srgbClr val="D7F7E4"/>
            </a:solidFill>
            <a:prstDash val="solid"/>
          </a:ln>
        </p:spPr>
        <p:txBody>
          <a:bodyPr wrap="square">
            <a:noAutofit/>
          </a:bodyPr>
          <a:lstStyle/>
          <a:p>
            <a:endParaRPr/>
          </a:p>
        </p:txBody>
      </p:sp>
      <p:sp>
        <p:nvSpPr>
          <p:cNvPr id="11" name="Shape 8">
            <a:extLst>
              <a:ext uri="{FF2B5EF4-FFF2-40B4-BE49-F238E27FC236}">
                <a16:creationId xmlns:a16="http://schemas.microsoft.com/office/drawing/2014/main" id="{5D5A4BC3-9B0A-4902-6564-12B4A08675B0}"/>
              </a:ext>
            </a:extLst>
          </p:cNvPr>
          <p:cNvSpPr>
            <a:spLocks noGrp="1"/>
          </p:cNvSpPr>
          <p:nvPr/>
        </p:nvSpPr>
        <p:spPr>
          <a:xfrm>
            <a:off x="8146843" y="1986861"/>
            <a:ext cx="3496212" cy="3888000"/>
          </a:xfrm>
          <a:prstGeom prst="roundRect">
            <a:avLst>
              <a:gd name="adj" fmla="val 2012"/>
            </a:avLst>
          </a:prstGeom>
          <a:solidFill>
            <a:srgbClr val="D7F7E4"/>
          </a:solidFill>
          <a:ln w="57150">
            <a:solidFill>
              <a:srgbClr val="167B52"/>
            </a:solidFill>
            <a:prstDash val="solid"/>
          </a:ln>
        </p:spPr>
        <p:txBody>
          <a:bodyPr wrap="square">
            <a:noAutofit/>
          </a:bodyPr>
          <a:lstStyle/>
          <a:p>
            <a:endParaRPr/>
          </a:p>
        </p:txBody>
      </p:sp>
      <p:sp>
        <p:nvSpPr>
          <p:cNvPr id="13" name="Espaço Reservado para Rodapé 12">
            <a:extLst>
              <a:ext uri="{FF2B5EF4-FFF2-40B4-BE49-F238E27FC236}">
                <a16:creationId xmlns:a16="http://schemas.microsoft.com/office/drawing/2014/main" id="{7BF37E95-1F35-4FFB-2BDA-563A8671ACA4}"/>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5764335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3">
            <a:extLst>
              <a:ext uri="{FF2B5EF4-FFF2-40B4-BE49-F238E27FC236}">
                <a16:creationId xmlns:a16="http://schemas.microsoft.com/office/drawing/2014/main" id="{E59CE70A-19C1-E7CC-522C-C423C340A127}"/>
              </a:ext>
            </a:extLst>
          </p:cNvPr>
          <p:cNvSpPr>
            <a:spLocks noGrp="1"/>
          </p:cNvSpPr>
          <p:nvPr/>
        </p:nvSpPr>
        <p:spPr>
          <a:xfrm>
            <a:off x="548640" y="1764000"/>
            <a:ext cx="5430589" cy="4428000"/>
          </a:xfrm>
          <a:prstGeom prst="roundRect">
            <a:avLst>
              <a:gd name="adj" fmla="val 1239"/>
            </a:avLst>
          </a:prstGeom>
          <a:solidFill>
            <a:srgbClr val="90A99B"/>
          </a:solidFill>
          <a:ln w="6350">
            <a:solidFill>
              <a:srgbClr val="D7F7E4"/>
            </a:solidFill>
            <a:prstDash val="solid"/>
          </a:ln>
        </p:spPr>
        <p:txBody>
          <a:bodyPr>
            <a:noAutofit/>
          </a:bodyPr>
          <a:lstStyle/>
          <a:p>
            <a:endParaRPr/>
          </a:p>
        </p:txBody>
      </p:sp>
      <p:sp>
        <p:nvSpPr>
          <p:cNvPr id="17" name="Shape 4">
            <a:extLst>
              <a:ext uri="{FF2B5EF4-FFF2-40B4-BE49-F238E27FC236}">
                <a16:creationId xmlns:a16="http://schemas.microsoft.com/office/drawing/2014/main" id="{FCCA54BB-368A-5261-5568-EB23EDD3BFCC}"/>
              </a:ext>
            </a:extLst>
          </p:cNvPr>
          <p:cNvSpPr>
            <a:spLocks noGrp="1"/>
          </p:cNvSpPr>
          <p:nvPr/>
        </p:nvSpPr>
        <p:spPr>
          <a:xfrm>
            <a:off x="6212466" y="1764000"/>
            <a:ext cx="5430589" cy="4428000"/>
          </a:xfrm>
          <a:prstGeom prst="roundRect">
            <a:avLst>
              <a:gd name="adj" fmla="val 1239"/>
            </a:avLst>
          </a:prstGeom>
          <a:solidFill>
            <a:srgbClr val="D7F7E4"/>
          </a:solidFill>
          <a:ln w="6350">
            <a:solidFill>
              <a:srgbClr val="D7F7E4"/>
            </a:solidFill>
            <a:prstDash val="solid"/>
          </a:ln>
        </p:spPr>
        <p:txBody>
          <a:bodyPr>
            <a:noAutofit/>
          </a:bodyPr>
          <a:lstStyle/>
          <a:p>
            <a:endParaRPr/>
          </a:p>
        </p:txBody>
      </p:sp>
      <p:sp>
        <p:nvSpPr>
          <p:cNvPr id="19" name="Text 5">
            <a:extLst>
              <a:ext uri="{FF2B5EF4-FFF2-40B4-BE49-F238E27FC236}">
                <a16:creationId xmlns:a16="http://schemas.microsoft.com/office/drawing/2014/main" id="{379856BC-14FA-899F-DE2A-2A5329C42FA1}"/>
              </a:ext>
            </a:extLst>
          </p:cNvPr>
          <p:cNvSpPr>
            <a:spLocks noGrp="1"/>
          </p:cNvSpPr>
          <p:nvPr/>
        </p:nvSpPr>
        <p:spPr>
          <a:xfrm>
            <a:off x="757509" y="1980000"/>
            <a:ext cx="5012851" cy="1080000"/>
          </a:xfrm>
          <a:prstGeom prst="rect">
            <a:avLst/>
          </a:prstGeom>
          <a:noFill/>
        </p:spPr>
        <p:txBody>
          <a:bodyPr wrap="square" lIns="0" tIns="0" rIns="0" bIns="0" anchor="t">
            <a:noAutofit/>
          </a:bodyPr>
          <a:lstStyle/>
          <a:p>
            <a:pPr>
              <a:lnSpc>
                <a:spcPct val="95000"/>
              </a:lnSpc>
              <a:buNone/>
            </a:pPr>
            <a:r>
              <a:rPr sz="2400">
                <a:solidFill>
                  <a:srgbClr val="031A10"/>
                </a:solidFill>
                <a:latin typeface="Bricolage Grotesque"/>
                <a:ea typeface="Bricolage Grotesque"/>
                <a:cs typeface="Bricolage Grotesque"/>
              </a:rPr>
              <a:t>Use este espaço para desenvolver a mensagem principal com contexto, evidências e implicações para a decisão.</a:t>
            </a:r>
          </a:p>
        </p:txBody>
      </p:sp>
      <p:sp>
        <p:nvSpPr>
          <p:cNvPr id="21" name="Text 6">
            <a:extLst>
              <a:ext uri="{FF2B5EF4-FFF2-40B4-BE49-F238E27FC236}">
                <a16:creationId xmlns:a16="http://schemas.microsoft.com/office/drawing/2014/main" id="{863A7970-0B16-9BDF-8444-365C1550F792}"/>
              </a:ext>
            </a:extLst>
          </p:cNvPr>
          <p:cNvSpPr>
            <a:spLocks noGrp="1"/>
          </p:cNvSpPr>
          <p:nvPr/>
        </p:nvSpPr>
        <p:spPr>
          <a:xfrm>
            <a:off x="6421335" y="1980000"/>
            <a:ext cx="5012851" cy="1080000"/>
          </a:xfrm>
          <a:prstGeom prst="rect">
            <a:avLst/>
          </a:prstGeom>
          <a:noFill/>
        </p:spPr>
        <p:txBody>
          <a:bodyPr wrap="square" lIns="0" tIns="0" rIns="0" bIns="0" anchor="t">
            <a:noAutofit/>
          </a:bodyPr>
          <a:lstStyle/>
          <a:p>
            <a:pPr>
              <a:lnSpc>
                <a:spcPct val="95000"/>
              </a:lnSpc>
              <a:buNone/>
            </a:pPr>
            <a:r>
              <a:rPr sz="2400">
                <a:solidFill>
                  <a:srgbClr val="031A10"/>
                </a:solidFill>
                <a:latin typeface="Bricolage Grotesque"/>
                <a:ea typeface="Bricolage Grotesque"/>
                <a:cs typeface="Bricolage Grotesque"/>
              </a:rPr>
              <a:t>Mensagem de exemplo para orientar o conteúdo</a:t>
            </a:r>
          </a:p>
        </p:txBody>
      </p:sp>
      <p:sp>
        <p:nvSpPr>
          <p:cNvPr id="2" name="Text 2">
            <a:extLst>
              <a:ext uri="{FF2B5EF4-FFF2-40B4-BE49-F238E27FC236}">
                <a16:creationId xmlns:a16="http://schemas.microsoft.com/office/drawing/2014/main" id="{D56DF2A8-B3D3-CAFF-1E8C-4B06EE7EA1D2}"/>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C8D0FFAC-24CA-1B25-4000-67BC18FBA17B}"/>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Colunas 60/40</a:t>
            </a:r>
          </a:p>
        </p:txBody>
      </p:sp>
      <p:sp>
        <p:nvSpPr>
          <p:cNvPr id="4" name="Text 2">
            <a:extLst>
              <a:ext uri="{FF2B5EF4-FFF2-40B4-BE49-F238E27FC236}">
                <a16:creationId xmlns:a16="http://schemas.microsoft.com/office/drawing/2014/main" id="{8ABF97C2-CA7E-48D4-EEBF-80BD74F09A5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Conteúdo dominante + nota lateral: corpo + callout</a:t>
            </a:r>
          </a:p>
        </p:txBody>
      </p:sp>
      <p:sp>
        <p:nvSpPr>
          <p:cNvPr id="23" name="Espaço Reservado para Número de Slide 22">
            <a:extLst>
              <a:ext uri="{FF2B5EF4-FFF2-40B4-BE49-F238E27FC236}">
                <a16:creationId xmlns:a16="http://schemas.microsoft.com/office/drawing/2014/main" id="{F723C1A1-B765-9212-91C3-F170A3179952}"/>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55</a:t>
            </a:fld>
            <a:endParaRPr lang="es-419"/>
          </a:p>
        </p:txBody>
      </p:sp>
      <p:sp>
        <p:nvSpPr>
          <p:cNvPr id="10" name="Espaço Reservado para Rodapé 9">
            <a:extLst>
              <a:ext uri="{FF2B5EF4-FFF2-40B4-BE49-F238E27FC236}">
                <a16:creationId xmlns:a16="http://schemas.microsoft.com/office/drawing/2014/main" id="{1FEFEF08-3A66-0809-05B8-AADC257FACEC}"/>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337772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44DBC9E7-39E1-1914-25CC-B264DA4F8D11}"/>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33E8E019-8432-4DF0-673C-A9BD23DBA81A}"/>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n-US"/>
              <a:t>Benefit ladder (HAS → DOES → FEEL)</a:t>
            </a:r>
          </a:p>
        </p:txBody>
      </p:sp>
      <p:sp>
        <p:nvSpPr>
          <p:cNvPr id="4" name="Text 2">
            <a:extLst>
              <a:ext uri="{FF2B5EF4-FFF2-40B4-BE49-F238E27FC236}">
                <a16:creationId xmlns:a16="http://schemas.microsoft.com/office/drawing/2014/main" id="{8EFFDAD9-491F-0790-1F6C-1BFCFC7B9E0B}"/>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Integer posuere erat a ante venenatis dapibus posuere velit aliquet</a:t>
            </a:r>
          </a:p>
        </p:txBody>
      </p:sp>
      <p:sp>
        <p:nvSpPr>
          <p:cNvPr id="23" name="Espaço Reservado para Número de Slide 22">
            <a:extLst>
              <a:ext uri="{FF2B5EF4-FFF2-40B4-BE49-F238E27FC236}">
                <a16:creationId xmlns:a16="http://schemas.microsoft.com/office/drawing/2014/main" id="{A62D202E-819B-551B-87C7-4C668F0DF8A2}"/>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56</a:t>
            </a:fld>
            <a:endParaRPr lang="es-419"/>
          </a:p>
        </p:txBody>
      </p:sp>
      <p:sp>
        <p:nvSpPr>
          <p:cNvPr id="6" name="Shape 7">
            <a:extLst>
              <a:ext uri="{FF2B5EF4-FFF2-40B4-BE49-F238E27FC236}">
                <a16:creationId xmlns:a16="http://schemas.microsoft.com/office/drawing/2014/main" id="{B55507E0-3E39-92F9-5127-9AACC749249B}"/>
              </a:ext>
            </a:extLst>
          </p:cNvPr>
          <p:cNvSpPr>
            <a:spLocks noGrp="1"/>
          </p:cNvSpPr>
          <p:nvPr/>
        </p:nvSpPr>
        <p:spPr>
          <a:xfrm>
            <a:off x="713232" y="4036060"/>
            <a:ext cx="3291840" cy="1188720"/>
          </a:xfrm>
          <a:prstGeom prst="roundRect">
            <a:avLst>
              <a:gd name="adj" fmla="val 6154"/>
            </a:avLst>
          </a:prstGeom>
          <a:solidFill>
            <a:srgbClr val="F2FFF7"/>
          </a:solidFill>
          <a:effectLst>
            <a:outerShdw blurRad="63500" dist="25400" dir="5400000" algn="bl" rotWithShape="0">
              <a:srgbClr val="000000">
                <a:alpha val="12000"/>
              </a:srgbClr>
            </a:outerShdw>
          </a:effectLst>
        </p:spPr>
        <p:txBody>
          <a:bodyPr wrap="square">
            <a:noAutofit/>
          </a:bodyPr>
          <a:lstStyle/>
          <a:p>
            <a:endParaRPr/>
          </a:p>
        </p:txBody>
      </p:sp>
      <p:sp>
        <p:nvSpPr>
          <p:cNvPr id="8" name="Text 8">
            <a:extLst>
              <a:ext uri="{FF2B5EF4-FFF2-40B4-BE49-F238E27FC236}">
                <a16:creationId xmlns:a16="http://schemas.microsoft.com/office/drawing/2014/main" id="{50518C76-2F20-62E7-E200-0AFADA27D85D}"/>
              </a:ext>
            </a:extLst>
          </p:cNvPr>
          <p:cNvSpPr>
            <a:spLocks noGrp="1"/>
          </p:cNvSpPr>
          <p:nvPr/>
        </p:nvSpPr>
        <p:spPr>
          <a:xfrm>
            <a:off x="850392" y="4036060"/>
            <a:ext cx="3017520" cy="1188720"/>
          </a:xfrm>
          <a:prstGeom prst="rect">
            <a:avLst/>
          </a:prstGeom>
          <a:noFill/>
        </p:spPr>
        <p:txBody>
          <a:bodyPr wrap="square" lIns="0" tIns="0" rIns="0" bIns="0" anchor="ctr">
            <a:noAutofit/>
          </a:bodyPr>
          <a:lstStyle/>
          <a:p>
            <a:pPr marL="0" indent="0" algn="ctr">
              <a:lnSpc>
                <a:spcPct val="110000"/>
              </a:lnSpc>
              <a:buNone/>
            </a:pPr>
            <a:r>
              <a:rPr sz="1600" b="1">
                <a:solidFill>
                  <a:srgbClr val="031A10"/>
                </a:solidFill>
                <a:latin typeface="Source Sans 3"/>
                <a:ea typeface="Source Sans 3"/>
                <a:cs typeface="Source Sans 3"/>
              </a:rPr>
              <a:t>HAS</a:t>
            </a:r>
            <a:endParaRPr sz="1600"/>
          </a:p>
          <a:p>
            <a:pPr marL="0" indent="0" algn="ctr">
              <a:lnSpc>
                <a:spcPct val="110000"/>
              </a:lnSpc>
              <a:buNone/>
            </a:pPr>
            <a:r>
              <a:rPr sz="1600" b="1">
                <a:solidFill>
                  <a:srgbClr val="031A10"/>
                </a:solidFill>
                <a:latin typeface="Source Sans 3"/>
                <a:ea typeface="Source Sans 3"/>
                <a:cs typeface="Source Sans 3"/>
              </a:rPr>
              <a:t>Conteúdo de exemplo</a:t>
            </a:r>
            <a:endParaRPr sz="1600"/>
          </a:p>
        </p:txBody>
      </p:sp>
      <p:sp>
        <p:nvSpPr>
          <p:cNvPr id="10" name="Shape 9">
            <a:extLst>
              <a:ext uri="{FF2B5EF4-FFF2-40B4-BE49-F238E27FC236}">
                <a16:creationId xmlns:a16="http://schemas.microsoft.com/office/drawing/2014/main" id="{C59CF935-5C19-0C3C-FB1F-F33B93369011}"/>
              </a:ext>
            </a:extLst>
          </p:cNvPr>
          <p:cNvSpPr>
            <a:spLocks noGrp="1"/>
          </p:cNvSpPr>
          <p:nvPr/>
        </p:nvSpPr>
        <p:spPr>
          <a:xfrm>
            <a:off x="4114800" y="3121660"/>
            <a:ext cx="3291840" cy="1188720"/>
          </a:xfrm>
          <a:prstGeom prst="roundRect">
            <a:avLst>
              <a:gd name="adj" fmla="val 6154"/>
            </a:avLst>
          </a:prstGeom>
          <a:solidFill>
            <a:srgbClr val="167B52"/>
          </a:solidFill>
          <a:effectLst>
            <a:outerShdw blurRad="63500" dist="25400" dir="5400000" algn="bl" rotWithShape="0">
              <a:srgbClr val="000000">
                <a:alpha val="12000"/>
              </a:srgbClr>
            </a:outerShdw>
          </a:effectLst>
        </p:spPr>
        <p:txBody>
          <a:bodyPr wrap="square">
            <a:noAutofit/>
          </a:bodyPr>
          <a:lstStyle/>
          <a:p>
            <a:endParaRPr/>
          </a:p>
        </p:txBody>
      </p:sp>
      <p:sp>
        <p:nvSpPr>
          <p:cNvPr id="12" name="Text 10">
            <a:extLst>
              <a:ext uri="{FF2B5EF4-FFF2-40B4-BE49-F238E27FC236}">
                <a16:creationId xmlns:a16="http://schemas.microsoft.com/office/drawing/2014/main" id="{EC28D8EB-59BB-2B1E-244C-CA0AE111FF9A}"/>
              </a:ext>
            </a:extLst>
          </p:cNvPr>
          <p:cNvSpPr>
            <a:spLocks noGrp="1"/>
          </p:cNvSpPr>
          <p:nvPr/>
        </p:nvSpPr>
        <p:spPr>
          <a:xfrm>
            <a:off x="4251960" y="3121660"/>
            <a:ext cx="3017520" cy="1188720"/>
          </a:xfrm>
          <a:prstGeom prst="rect">
            <a:avLst/>
          </a:prstGeom>
          <a:noFill/>
        </p:spPr>
        <p:txBody>
          <a:bodyPr wrap="square" lIns="0" tIns="0" rIns="0" bIns="0" anchor="ctr">
            <a:noAutofit/>
          </a:bodyPr>
          <a:lstStyle/>
          <a:p>
            <a:pPr marL="0" indent="0" algn="ctr">
              <a:lnSpc>
                <a:spcPct val="110000"/>
              </a:lnSpc>
              <a:buNone/>
            </a:pPr>
            <a:r>
              <a:rPr sz="1600" b="1">
                <a:solidFill>
                  <a:srgbClr val="F2FFF7"/>
                </a:solidFill>
                <a:latin typeface="Source Sans 3"/>
                <a:ea typeface="Source Sans 3"/>
                <a:cs typeface="Source Sans 3"/>
              </a:rPr>
              <a:t>DOES</a:t>
            </a:r>
            <a:endParaRPr sz="1600"/>
          </a:p>
          <a:p>
            <a:pPr marL="0" indent="0" algn="ctr">
              <a:lnSpc>
                <a:spcPct val="110000"/>
              </a:lnSpc>
              <a:buNone/>
            </a:pPr>
            <a:r>
              <a:rPr sz="1600" b="1">
                <a:solidFill>
                  <a:srgbClr val="F2FFF7"/>
                </a:solidFill>
                <a:latin typeface="Source Sans 3"/>
                <a:ea typeface="Source Sans 3"/>
                <a:cs typeface="Source Sans 3"/>
              </a:rPr>
              <a:t>Conteúdo de exemplo</a:t>
            </a:r>
            <a:endParaRPr sz="1600"/>
          </a:p>
        </p:txBody>
      </p:sp>
      <p:sp>
        <p:nvSpPr>
          <p:cNvPr id="15" name="Shape 11">
            <a:extLst>
              <a:ext uri="{FF2B5EF4-FFF2-40B4-BE49-F238E27FC236}">
                <a16:creationId xmlns:a16="http://schemas.microsoft.com/office/drawing/2014/main" id="{BE41A867-503B-154E-A9AA-5563CC82192C}"/>
              </a:ext>
            </a:extLst>
          </p:cNvPr>
          <p:cNvSpPr>
            <a:spLocks noGrp="1"/>
          </p:cNvSpPr>
          <p:nvPr/>
        </p:nvSpPr>
        <p:spPr>
          <a:xfrm>
            <a:off x="7680960" y="2207260"/>
            <a:ext cx="3291840" cy="1188720"/>
          </a:xfrm>
          <a:prstGeom prst="roundRect">
            <a:avLst>
              <a:gd name="adj" fmla="val 6154"/>
            </a:avLst>
          </a:prstGeom>
          <a:solidFill>
            <a:srgbClr val="B8FF12"/>
          </a:solidFill>
          <a:effectLst>
            <a:outerShdw blurRad="63500" dist="25400" dir="5400000" algn="bl" rotWithShape="0">
              <a:srgbClr val="000000">
                <a:alpha val="12000"/>
              </a:srgbClr>
            </a:outerShdw>
          </a:effectLst>
        </p:spPr>
        <p:txBody>
          <a:bodyPr wrap="square">
            <a:noAutofit/>
          </a:bodyPr>
          <a:lstStyle/>
          <a:p>
            <a:endParaRPr/>
          </a:p>
        </p:txBody>
      </p:sp>
      <p:sp>
        <p:nvSpPr>
          <p:cNvPr id="18" name="Text 12">
            <a:extLst>
              <a:ext uri="{FF2B5EF4-FFF2-40B4-BE49-F238E27FC236}">
                <a16:creationId xmlns:a16="http://schemas.microsoft.com/office/drawing/2014/main" id="{97B781EA-118A-C5FE-BD9A-9459A5CFB4CC}"/>
              </a:ext>
            </a:extLst>
          </p:cNvPr>
          <p:cNvSpPr>
            <a:spLocks noGrp="1"/>
          </p:cNvSpPr>
          <p:nvPr/>
        </p:nvSpPr>
        <p:spPr>
          <a:xfrm>
            <a:off x="7818120" y="2207260"/>
            <a:ext cx="3017520" cy="1188720"/>
          </a:xfrm>
          <a:prstGeom prst="rect">
            <a:avLst/>
          </a:prstGeom>
          <a:noFill/>
        </p:spPr>
        <p:txBody>
          <a:bodyPr wrap="square" lIns="0" tIns="0" rIns="0" bIns="0" anchor="ctr">
            <a:noAutofit/>
          </a:bodyPr>
          <a:lstStyle/>
          <a:p>
            <a:pPr algn="ctr">
              <a:lnSpc>
                <a:spcPct val="110000"/>
              </a:lnSpc>
              <a:buNone/>
            </a:pPr>
            <a:r>
              <a:rPr sz="1600" b="1">
                <a:solidFill>
                  <a:srgbClr val="031A10"/>
                </a:solidFill>
                <a:latin typeface="Source Sans 3"/>
                <a:ea typeface="Source Sans 3"/>
                <a:cs typeface="Source Sans 3"/>
              </a:rPr>
              <a:t>FEEL</a:t>
            </a:r>
            <a:endParaRPr sz="1600"/>
          </a:p>
          <a:p>
            <a:pPr algn="ctr">
              <a:lnSpc>
                <a:spcPct val="110000"/>
              </a:lnSpc>
              <a:buNone/>
            </a:pPr>
            <a:r>
              <a:rPr sz="1600" b="1">
                <a:solidFill>
                  <a:srgbClr val="031A10"/>
                </a:solidFill>
                <a:latin typeface="Source Sans 3"/>
                <a:ea typeface="Source Sans 3"/>
                <a:cs typeface="Source Sans 3"/>
              </a:rPr>
              <a:t> Conteúdo de exemplo</a:t>
            </a:r>
            <a:endParaRPr sz="1600"/>
          </a:p>
        </p:txBody>
      </p:sp>
      <p:sp>
        <p:nvSpPr>
          <p:cNvPr id="14" name="Espaço Reservado para Rodapé 13">
            <a:extLst>
              <a:ext uri="{FF2B5EF4-FFF2-40B4-BE49-F238E27FC236}">
                <a16:creationId xmlns:a16="http://schemas.microsoft.com/office/drawing/2014/main" id="{5D170701-2E03-71D4-E85A-A015B76458AD}"/>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133614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3">
            <a:extLst>
              <a:ext uri="{FF2B5EF4-FFF2-40B4-BE49-F238E27FC236}">
                <a16:creationId xmlns:a16="http://schemas.microsoft.com/office/drawing/2014/main" id="{7D43DBB7-D6F0-AB8E-D0C8-649B35B627E0}"/>
              </a:ext>
            </a:extLst>
          </p:cNvPr>
          <p:cNvSpPr>
            <a:spLocks noGrp="1"/>
          </p:cNvSpPr>
          <p:nvPr/>
        </p:nvSpPr>
        <p:spPr>
          <a:xfrm>
            <a:off x="548640" y="1764000"/>
            <a:ext cx="6399956" cy="4428000"/>
          </a:xfrm>
          <a:prstGeom prst="roundRect">
            <a:avLst>
              <a:gd name="adj" fmla="val 1239"/>
            </a:avLst>
          </a:prstGeom>
          <a:solidFill>
            <a:srgbClr val="90A99B"/>
          </a:solidFill>
          <a:ln w="6350">
            <a:solidFill>
              <a:srgbClr val="D7F7E4"/>
            </a:solidFill>
            <a:prstDash val="solid"/>
          </a:ln>
        </p:spPr>
        <p:txBody>
          <a:bodyPr wrap="square">
            <a:noAutofit/>
          </a:bodyPr>
          <a:lstStyle/>
          <a:p>
            <a:endParaRPr/>
          </a:p>
        </p:txBody>
      </p:sp>
      <p:sp>
        <p:nvSpPr>
          <p:cNvPr id="9" name="Shape 4">
            <a:extLst>
              <a:ext uri="{FF2B5EF4-FFF2-40B4-BE49-F238E27FC236}">
                <a16:creationId xmlns:a16="http://schemas.microsoft.com/office/drawing/2014/main" id="{E295B002-BCD6-8CC4-6F6C-050E5B134DBA}"/>
              </a:ext>
            </a:extLst>
          </p:cNvPr>
          <p:cNvSpPr>
            <a:spLocks noGrp="1"/>
          </p:cNvSpPr>
          <p:nvPr/>
        </p:nvSpPr>
        <p:spPr>
          <a:xfrm>
            <a:off x="7478004" y="1764000"/>
            <a:ext cx="4165051" cy="4428000"/>
          </a:xfrm>
          <a:prstGeom prst="roundRect">
            <a:avLst>
              <a:gd name="adj" fmla="val 1239"/>
            </a:avLst>
          </a:prstGeom>
          <a:solidFill>
            <a:srgbClr val="D7F7E4"/>
          </a:solidFill>
          <a:ln w="6350">
            <a:solidFill>
              <a:srgbClr val="D7F7E4"/>
            </a:solidFill>
            <a:prstDash val="solid"/>
          </a:ln>
        </p:spPr>
        <p:txBody>
          <a:bodyPr wrap="square">
            <a:noAutofit/>
          </a:bodyPr>
          <a:lstStyle/>
          <a:p>
            <a:endParaRPr/>
          </a:p>
        </p:txBody>
      </p:sp>
      <p:sp>
        <p:nvSpPr>
          <p:cNvPr id="2" name="Text 2">
            <a:extLst>
              <a:ext uri="{FF2B5EF4-FFF2-40B4-BE49-F238E27FC236}">
                <a16:creationId xmlns:a16="http://schemas.microsoft.com/office/drawing/2014/main" id="{5B829890-C174-ADD0-F431-7D4BBF064388}"/>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6FD37EAF-FE7C-EC1E-F65F-40480CD586F0}"/>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Colunas 60/40</a:t>
            </a:r>
          </a:p>
        </p:txBody>
      </p:sp>
      <p:sp>
        <p:nvSpPr>
          <p:cNvPr id="4" name="Text 2">
            <a:extLst>
              <a:ext uri="{FF2B5EF4-FFF2-40B4-BE49-F238E27FC236}">
                <a16:creationId xmlns:a16="http://schemas.microsoft.com/office/drawing/2014/main" id="{95632B4A-63BB-299D-0B39-A1886497F6C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Conteúdo dominante + nota lateral: corpo + callout</a:t>
            </a:r>
          </a:p>
        </p:txBody>
      </p:sp>
      <p:sp>
        <p:nvSpPr>
          <p:cNvPr id="18" name="Espaço Reservado para Número de Slide 17">
            <a:extLst>
              <a:ext uri="{FF2B5EF4-FFF2-40B4-BE49-F238E27FC236}">
                <a16:creationId xmlns:a16="http://schemas.microsoft.com/office/drawing/2014/main" id="{F6B5230E-4E0D-B782-1369-710D35AEAC6F}"/>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57</a:t>
            </a:fld>
            <a:endParaRPr lang="es-419"/>
          </a:p>
        </p:txBody>
      </p:sp>
      <p:sp>
        <p:nvSpPr>
          <p:cNvPr id="12" name="Text 5">
            <a:extLst>
              <a:ext uri="{FF2B5EF4-FFF2-40B4-BE49-F238E27FC236}">
                <a16:creationId xmlns:a16="http://schemas.microsoft.com/office/drawing/2014/main" id="{28DB7550-CECF-D046-8083-6C3BA188A3A2}"/>
              </a:ext>
            </a:extLst>
          </p:cNvPr>
          <p:cNvSpPr>
            <a:spLocks noGrp="1"/>
          </p:cNvSpPr>
          <p:nvPr/>
        </p:nvSpPr>
        <p:spPr>
          <a:xfrm>
            <a:off x="761090" y="1980000"/>
            <a:ext cx="5993610" cy="1080000"/>
          </a:xfrm>
          <a:prstGeom prst="rect">
            <a:avLst/>
          </a:prstGeom>
          <a:noFill/>
        </p:spPr>
        <p:txBody>
          <a:bodyPr wrap="square" lIns="0" tIns="0" rIns="0" bIns="0" anchor="t">
            <a:noAutofit/>
          </a:bodyPr>
          <a:lstStyle/>
          <a:p>
            <a:pPr marL="0" indent="0">
              <a:lnSpc>
                <a:spcPct val="95000"/>
              </a:lnSpc>
              <a:buNone/>
            </a:pPr>
            <a:r>
              <a:rPr sz="2400">
                <a:solidFill>
                  <a:srgbClr val="031A10"/>
                </a:solidFill>
                <a:latin typeface="Bricolage Grotesque"/>
                <a:ea typeface="Bricolage Grotesque"/>
                <a:cs typeface="Bricolage Grotesque"/>
              </a:rPr>
              <a:t>Use este espaço para desenvolver a mensagem principal com contexto, evidências e implicações para a decisão.</a:t>
            </a:r>
            <a:endParaRPr sz="2400"/>
          </a:p>
        </p:txBody>
      </p:sp>
      <p:sp>
        <p:nvSpPr>
          <p:cNvPr id="15" name="Text 6">
            <a:extLst>
              <a:ext uri="{FF2B5EF4-FFF2-40B4-BE49-F238E27FC236}">
                <a16:creationId xmlns:a16="http://schemas.microsoft.com/office/drawing/2014/main" id="{95F08750-0EC5-A703-A51B-D920CDDE8AD9}"/>
              </a:ext>
            </a:extLst>
          </p:cNvPr>
          <p:cNvSpPr>
            <a:spLocks noGrp="1"/>
          </p:cNvSpPr>
          <p:nvPr/>
        </p:nvSpPr>
        <p:spPr>
          <a:xfrm>
            <a:off x="7690453" y="1980000"/>
            <a:ext cx="3758705" cy="1080000"/>
          </a:xfrm>
          <a:prstGeom prst="rect">
            <a:avLst/>
          </a:prstGeom>
          <a:noFill/>
        </p:spPr>
        <p:txBody>
          <a:bodyPr wrap="square" lIns="0" tIns="0" rIns="0" bIns="0" anchor="t">
            <a:noAutofit/>
          </a:bodyPr>
          <a:lstStyle/>
          <a:p>
            <a:pPr marL="0" indent="0">
              <a:lnSpc>
                <a:spcPct val="95000"/>
              </a:lnSpc>
              <a:buNone/>
            </a:pPr>
            <a:r>
              <a:rPr sz="2400">
                <a:solidFill>
                  <a:srgbClr val="031A10"/>
                </a:solidFill>
                <a:latin typeface="Bricolage Grotesque"/>
                <a:ea typeface="Bricolage Grotesque"/>
                <a:cs typeface="Bricolage Grotesque"/>
              </a:rPr>
              <a:t>Mensagem de exemplo para orientar o conteúdo</a:t>
            </a:r>
            <a:endParaRPr sz="2400"/>
          </a:p>
        </p:txBody>
      </p:sp>
      <p:sp>
        <p:nvSpPr>
          <p:cNvPr id="13" name="Espaço Reservado para Rodapé 12">
            <a:extLst>
              <a:ext uri="{FF2B5EF4-FFF2-40B4-BE49-F238E27FC236}">
                <a16:creationId xmlns:a16="http://schemas.microsoft.com/office/drawing/2014/main" id="{919BC4EC-A0A6-85B1-B9D6-9E2618C0B20D}"/>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40596872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C0501AC0-D880-F78B-F8EC-9198D23C1DF5}"/>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AD6C97E7-9C78-C040-80A3-0E001C42323E}"/>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Colunas 70/30</a:t>
            </a:r>
          </a:p>
        </p:txBody>
      </p:sp>
      <p:sp>
        <p:nvSpPr>
          <p:cNvPr id="4" name="Text 2">
            <a:extLst>
              <a:ext uri="{FF2B5EF4-FFF2-40B4-BE49-F238E27FC236}">
                <a16:creationId xmlns:a16="http://schemas.microsoft.com/office/drawing/2014/main" id="{69FAC571-17A2-F6D7-EDB1-000A34C5DEAF}"/>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Conteúdo dominante + nota lateral: corpo + callout</a:t>
            </a:r>
          </a:p>
        </p:txBody>
      </p:sp>
      <p:sp>
        <p:nvSpPr>
          <p:cNvPr id="18" name="Espaço Reservado para Número de Slide 17">
            <a:extLst>
              <a:ext uri="{FF2B5EF4-FFF2-40B4-BE49-F238E27FC236}">
                <a16:creationId xmlns:a16="http://schemas.microsoft.com/office/drawing/2014/main" id="{5FDC221E-EC10-3142-C679-DC50CFF243F5}"/>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58</a:t>
            </a:fld>
            <a:endParaRPr lang="es-419"/>
          </a:p>
        </p:txBody>
      </p:sp>
      <p:sp>
        <p:nvSpPr>
          <p:cNvPr id="7" name="Shape 3">
            <a:extLst>
              <a:ext uri="{FF2B5EF4-FFF2-40B4-BE49-F238E27FC236}">
                <a16:creationId xmlns:a16="http://schemas.microsoft.com/office/drawing/2014/main" id="{629AC758-E809-838B-5627-56593EF44A50}"/>
              </a:ext>
            </a:extLst>
          </p:cNvPr>
          <p:cNvSpPr>
            <a:spLocks noGrp="1"/>
          </p:cNvSpPr>
          <p:nvPr/>
        </p:nvSpPr>
        <p:spPr>
          <a:xfrm>
            <a:off x="548641" y="1764000"/>
            <a:ext cx="7309244" cy="4428000"/>
          </a:xfrm>
          <a:prstGeom prst="roundRect">
            <a:avLst>
              <a:gd name="adj" fmla="val 1239"/>
            </a:avLst>
          </a:prstGeom>
          <a:solidFill>
            <a:srgbClr val="90A99B"/>
          </a:solidFill>
          <a:ln w="6350">
            <a:solidFill>
              <a:srgbClr val="D7F7E4"/>
            </a:solidFill>
            <a:prstDash val="solid"/>
          </a:ln>
        </p:spPr>
        <p:txBody>
          <a:bodyPr wrap="square">
            <a:noAutofit/>
          </a:bodyPr>
          <a:lstStyle/>
          <a:p>
            <a:endParaRPr/>
          </a:p>
        </p:txBody>
      </p:sp>
      <p:sp>
        <p:nvSpPr>
          <p:cNvPr id="10" name="Shape 4">
            <a:extLst>
              <a:ext uri="{FF2B5EF4-FFF2-40B4-BE49-F238E27FC236}">
                <a16:creationId xmlns:a16="http://schemas.microsoft.com/office/drawing/2014/main" id="{D6BF324C-1BA0-1265-311D-5C6A61397A98}"/>
              </a:ext>
            </a:extLst>
          </p:cNvPr>
          <p:cNvSpPr>
            <a:spLocks noGrp="1"/>
          </p:cNvSpPr>
          <p:nvPr/>
        </p:nvSpPr>
        <p:spPr>
          <a:xfrm>
            <a:off x="8611063" y="1764000"/>
            <a:ext cx="3009689" cy="4428000"/>
          </a:xfrm>
          <a:prstGeom prst="roundRect">
            <a:avLst>
              <a:gd name="adj" fmla="val 1675"/>
            </a:avLst>
          </a:prstGeom>
          <a:solidFill>
            <a:srgbClr val="D7F7E4"/>
          </a:solidFill>
          <a:ln w="6350">
            <a:solidFill>
              <a:srgbClr val="D7F7E4"/>
            </a:solidFill>
            <a:prstDash val="solid"/>
          </a:ln>
        </p:spPr>
        <p:txBody>
          <a:bodyPr wrap="square">
            <a:noAutofit/>
          </a:bodyPr>
          <a:lstStyle/>
          <a:p>
            <a:endParaRPr/>
          </a:p>
        </p:txBody>
      </p:sp>
      <p:sp>
        <p:nvSpPr>
          <p:cNvPr id="14" name="Text 5">
            <a:extLst>
              <a:ext uri="{FF2B5EF4-FFF2-40B4-BE49-F238E27FC236}">
                <a16:creationId xmlns:a16="http://schemas.microsoft.com/office/drawing/2014/main" id="{8D05600E-D77F-D31C-4656-04E5839DD2A6}"/>
              </a:ext>
            </a:extLst>
          </p:cNvPr>
          <p:cNvSpPr>
            <a:spLocks noGrp="1"/>
          </p:cNvSpPr>
          <p:nvPr/>
        </p:nvSpPr>
        <p:spPr>
          <a:xfrm>
            <a:off x="761089" y="1980000"/>
            <a:ext cx="6912362" cy="1080000"/>
          </a:xfrm>
          <a:prstGeom prst="rect">
            <a:avLst/>
          </a:prstGeom>
          <a:noFill/>
        </p:spPr>
        <p:txBody>
          <a:bodyPr wrap="square" lIns="0" tIns="0" rIns="0" bIns="0" anchor="t">
            <a:noAutofit/>
          </a:bodyPr>
          <a:lstStyle/>
          <a:p>
            <a:pPr marL="0" indent="0">
              <a:lnSpc>
                <a:spcPct val="95000"/>
              </a:lnSpc>
              <a:buNone/>
            </a:pPr>
            <a:r>
              <a:rPr sz="2400">
                <a:solidFill>
                  <a:srgbClr val="031A10"/>
                </a:solidFill>
                <a:latin typeface="Bricolage Grotesque"/>
                <a:ea typeface="Bricolage Grotesque"/>
                <a:cs typeface="Bricolage Grotesque"/>
              </a:rPr>
              <a:t>Use este espaço para desenvolver a mensagem principal com contexto, evidências e implicações para a decisão.</a:t>
            </a:r>
            <a:endParaRPr sz="2400"/>
          </a:p>
        </p:txBody>
      </p:sp>
      <p:sp>
        <p:nvSpPr>
          <p:cNvPr id="16" name="Text 6">
            <a:extLst>
              <a:ext uri="{FF2B5EF4-FFF2-40B4-BE49-F238E27FC236}">
                <a16:creationId xmlns:a16="http://schemas.microsoft.com/office/drawing/2014/main" id="{D190DBBA-9441-5F72-9B5C-0CC71A0E4F17}"/>
              </a:ext>
            </a:extLst>
          </p:cNvPr>
          <p:cNvSpPr>
            <a:spLocks noGrp="1"/>
          </p:cNvSpPr>
          <p:nvPr/>
        </p:nvSpPr>
        <p:spPr>
          <a:xfrm>
            <a:off x="8823512" y="1980000"/>
            <a:ext cx="2612807" cy="1080000"/>
          </a:xfrm>
          <a:prstGeom prst="rect">
            <a:avLst/>
          </a:prstGeom>
          <a:noFill/>
        </p:spPr>
        <p:txBody>
          <a:bodyPr wrap="square" lIns="0" tIns="0" rIns="0" bIns="0" anchor="t">
            <a:noAutofit/>
          </a:bodyPr>
          <a:lstStyle/>
          <a:p>
            <a:pPr marL="0" indent="0">
              <a:lnSpc>
                <a:spcPct val="95000"/>
              </a:lnSpc>
              <a:buNone/>
            </a:pPr>
            <a:r>
              <a:rPr sz="2400">
                <a:solidFill>
                  <a:srgbClr val="031A10"/>
                </a:solidFill>
                <a:latin typeface="Bricolage Grotesque"/>
                <a:ea typeface="Bricolage Grotesque"/>
                <a:cs typeface="Bricolage Grotesque"/>
              </a:rPr>
              <a:t>Mensagem de exemplo para orientar o conteúdo</a:t>
            </a:r>
            <a:endParaRPr sz="2400"/>
          </a:p>
        </p:txBody>
      </p:sp>
      <p:sp>
        <p:nvSpPr>
          <p:cNvPr id="12" name="Espaço Reservado para Rodapé 11">
            <a:extLst>
              <a:ext uri="{FF2B5EF4-FFF2-40B4-BE49-F238E27FC236}">
                <a16:creationId xmlns:a16="http://schemas.microsoft.com/office/drawing/2014/main" id="{74897580-8C15-B48F-6354-7E876EED9B2E}"/>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8938339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q1">
            <a:extLst>
              <a:ext uri="{FF2B5EF4-FFF2-40B4-BE49-F238E27FC236}">
                <a16:creationId xmlns:a16="http://schemas.microsoft.com/office/drawing/2014/main" id="{9DA4D018-5C4A-15C8-2AE3-E7C11E7A35E5}"/>
              </a:ext>
            </a:extLst>
          </p:cNvPr>
          <p:cNvSpPr>
            <a:spLocks noGrp="1"/>
          </p:cNvSpPr>
          <p:nvPr/>
        </p:nvSpPr>
        <p:spPr>
          <a:xfrm>
            <a:off x="490855" y="1773936"/>
            <a:ext cx="4885515" cy="2121408"/>
          </a:xfrm>
          <a:prstGeom prst="roundRect">
            <a:avLst>
              <a:gd name="adj" fmla="val 3500"/>
            </a:avLst>
          </a:prstGeom>
          <a:solidFill>
            <a:srgbClr val="F2FFF7"/>
          </a:solidFill>
          <a:ln w="0">
            <a:noFill/>
            <a:prstDash val="solid"/>
          </a:ln>
        </p:spPr>
        <p:txBody>
          <a:bodyPr wrap="square" lIns="90000" tIns="90000" rIns="90000" bIns="90000" anchor="t">
            <a:noAutofit/>
          </a:bodyPr>
          <a:lstStyle/>
          <a:p>
            <a:pPr>
              <a:spcAft>
                <a:spcPts val="300"/>
              </a:spcAft>
              <a:buNone/>
            </a:pPr>
            <a:r>
              <a:rPr sz="1600" b="1">
                <a:solidFill>
                  <a:srgbClr val="031A10"/>
                </a:solidFill>
                <a:latin typeface="Bricolage Grotesque"/>
                <a:ea typeface="Bricolage Grotesque"/>
                <a:cs typeface="Bricolage Grotesque"/>
              </a:rPr>
              <a:t>Use este espaço para desenvolver a mensagem principal com contexto, evidências e implicações para a decisão.</a:t>
            </a:r>
            <a:endParaRPr sz="1200" b="1">
              <a:solidFill>
                <a:schemeClr val="accent1"/>
              </a:solidFill>
              <a:latin typeface="+mj-lt"/>
              <a:ea typeface="+mj-lt"/>
              <a:cs typeface="+mj-lt"/>
            </a:endParaRPr>
          </a:p>
        </p:txBody>
      </p:sp>
      <p:sp>
        <p:nvSpPr>
          <p:cNvPr id="14" name="q2">
            <a:extLst>
              <a:ext uri="{FF2B5EF4-FFF2-40B4-BE49-F238E27FC236}">
                <a16:creationId xmlns:a16="http://schemas.microsoft.com/office/drawing/2014/main" id="{FCFE1E96-C8EC-9115-098D-8334EAF56E1F}"/>
              </a:ext>
            </a:extLst>
          </p:cNvPr>
          <p:cNvSpPr>
            <a:spLocks noGrp="1"/>
          </p:cNvSpPr>
          <p:nvPr/>
        </p:nvSpPr>
        <p:spPr>
          <a:xfrm>
            <a:off x="5582695" y="1773936"/>
            <a:ext cx="5834380" cy="2121408"/>
          </a:xfrm>
          <a:prstGeom prst="roundRect">
            <a:avLst>
              <a:gd name="adj" fmla="val 3500"/>
            </a:avLst>
          </a:prstGeom>
          <a:solidFill>
            <a:srgbClr val="F2FFF7"/>
          </a:solidFill>
          <a:ln w="0">
            <a:noFill/>
            <a:prstDash val="solid"/>
          </a:ln>
        </p:spPr>
        <p:txBody>
          <a:bodyPr wrap="square" lIns="90000" tIns="90000" rIns="90000" bIns="90000" anchor="t">
            <a:noAutofit/>
          </a:bodyPr>
          <a:lstStyle/>
          <a:p>
            <a:pPr algn="r">
              <a:spcAft>
                <a:spcPts val="300"/>
              </a:spcAft>
              <a:buNone/>
            </a:pPr>
            <a:r>
              <a:rPr sz="1600" b="1" dirty="0">
                <a:solidFill>
                  <a:srgbClr val="031A10"/>
                </a:solidFill>
                <a:latin typeface="Bricolage Grotesque"/>
                <a:ea typeface="Bricolage Grotesque"/>
                <a:cs typeface="Bricolage Grotesque"/>
              </a:rPr>
              <a:t>Use </a:t>
            </a:r>
            <a:r>
              <a:rPr sz="1600" b="1" dirty="0" err="1">
                <a:solidFill>
                  <a:srgbClr val="031A10"/>
                </a:solidFill>
                <a:latin typeface="Bricolage Grotesque"/>
                <a:ea typeface="Bricolage Grotesque"/>
                <a:cs typeface="Bricolage Grotesque"/>
              </a:rPr>
              <a:t>este</a:t>
            </a:r>
            <a:r>
              <a:rPr sz="1600" b="1" dirty="0">
                <a:solidFill>
                  <a:srgbClr val="031A10"/>
                </a:solidFill>
                <a:latin typeface="Bricolage Grotesque"/>
                <a:ea typeface="Bricolage Grotesque"/>
                <a:cs typeface="Bricolage Grotesque"/>
              </a:rPr>
              <a:t> </a:t>
            </a:r>
            <a:r>
              <a:rPr sz="1600" b="1" dirty="0" err="1">
                <a:solidFill>
                  <a:srgbClr val="031A10"/>
                </a:solidFill>
                <a:latin typeface="Bricolage Grotesque"/>
                <a:ea typeface="Bricolage Grotesque"/>
                <a:cs typeface="Bricolage Grotesque"/>
              </a:rPr>
              <a:t>espaço</a:t>
            </a:r>
            <a:r>
              <a:rPr sz="1600" b="1" dirty="0">
                <a:solidFill>
                  <a:srgbClr val="031A10"/>
                </a:solidFill>
                <a:latin typeface="Bricolage Grotesque"/>
                <a:ea typeface="Bricolage Grotesque"/>
                <a:cs typeface="Bricolage Grotesque"/>
              </a:rPr>
              <a:t> para </a:t>
            </a:r>
            <a:r>
              <a:rPr sz="1600" b="1" dirty="0" err="1">
                <a:solidFill>
                  <a:srgbClr val="031A10"/>
                </a:solidFill>
                <a:latin typeface="Bricolage Grotesque"/>
                <a:ea typeface="Bricolage Grotesque"/>
                <a:cs typeface="Bricolage Grotesque"/>
              </a:rPr>
              <a:t>desenvolver</a:t>
            </a:r>
            <a:r>
              <a:rPr sz="1600" b="1" dirty="0">
                <a:solidFill>
                  <a:srgbClr val="031A10"/>
                </a:solidFill>
                <a:latin typeface="Bricolage Grotesque"/>
                <a:ea typeface="Bricolage Grotesque"/>
                <a:cs typeface="Bricolage Grotesque"/>
              </a:rPr>
              <a:t> a </a:t>
            </a:r>
            <a:r>
              <a:rPr sz="1600" b="1" dirty="0" err="1">
                <a:solidFill>
                  <a:srgbClr val="031A10"/>
                </a:solidFill>
                <a:latin typeface="Bricolage Grotesque"/>
                <a:ea typeface="Bricolage Grotesque"/>
                <a:cs typeface="Bricolage Grotesque"/>
              </a:rPr>
              <a:t>mensagem</a:t>
            </a:r>
            <a:r>
              <a:rPr sz="1600" b="1" dirty="0">
                <a:solidFill>
                  <a:srgbClr val="031A10"/>
                </a:solidFill>
                <a:latin typeface="Bricolage Grotesque"/>
                <a:ea typeface="Bricolage Grotesque"/>
                <a:cs typeface="Bricolage Grotesque"/>
              </a:rPr>
              <a:t> principal com </a:t>
            </a:r>
            <a:r>
              <a:rPr sz="1600" b="1" dirty="0" err="1">
                <a:solidFill>
                  <a:srgbClr val="031A10"/>
                </a:solidFill>
                <a:latin typeface="Bricolage Grotesque"/>
                <a:ea typeface="Bricolage Grotesque"/>
                <a:cs typeface="Bricolage Grotesque"/>
              </a:rPr>
              <a:t>contexto</a:t>
            </a:r>
            <a:r>
              <a:rPr sz="1600" b="1" dirty="0">
                <a:solidFill>
                  <a:srgbClr val="031A10"/>
                </a:solidFill>
                <a:latin typeface="Bricolage Grotesque"/>
                <a:ea typeface="Bricolage Grotesque"/>
                <a:cs typeface="Bricolage Grotesque"/>
              </a:rPr>
              <a:t>, </a:t>
            </a:r>
            <a:r>
              <a:rPr sz="1600" b="1" dirty="0" err="1">
                <a:solidFill>
                  <a:srgbClr val="031A10"/>
                </a:solidFill>
                <a:latin typeface="Bricolage Grotesque"/>
                <a:ea typeface="Bricolage Grotesque"/>
                <a:cs typeface="Bricolage Grotesque"/>
              </a:rPr>
              <a:t>evidências</a:t>
            </a:r>
            <a:r>
              <a:rPr sz="1600" b="1" dirty="0">
                <a:solidFill>
                  <a:srgbClr val="031A10"/>
                </a:solidFill>
                <a:latin typeface="Bricolage Grotesque"/>
                <a:ea typeface="Bricolage Grotesque"/>
                <a:cs typeface="Bricolage Grotesque"/>
              </a:rPr>
              <a:t> e </a:t>
            </a:r>
            <a:r>
              <a:rPr sz="1600" b="1" dirty="0" err="1">
                <a:solidFill>
                  <a:srgbClr val="031A10"/>
                </a:solidFill>
                <a:latin typeface="Bricolage Grotesque"/>
                <a:ea typeface="Bricolage Grotesque"/>
                <a:cs typeface="Bricolage Grotesque"/>
              </a:rPr>
              <a:t>implicações</a:t>
            </a:r>
            <a:r>
              <a:rPr sz="1600" b="1" dirty="0">
                <a:solidFill>
                  <a:srgbClr val="031A10"/>
                </a:solidFill>
                <a:latin typeface="Bricolage Grotesque"/>
                <a:ea typeface="Bricolage Grotesque"/>
                <a:cs typeface="Bricolage Grotesque"/>
              </a:rPr>
              <a:t> para a </a:t>
            </a:r>
            <a:r>
              <a:rPr sz="1600" b="1" dirty="0" err="1">
                <a:solidFill>
                  <a:srgbClr val="031A10"/>
                </a:solidFill>
                <a:latin typeface="Bricolage Grotesque"/>
                <a:ea typeface="Bricolage Grotesque"/>
                <a:cs typeface="Bricolage Grotesque"/>
              </a:rPr>
              <a:t>decisão</a:t>
            </a:r>
            <a:r>
              <a:rPr sz="1600" b="1" dirty="0">
                <a:solidFill>
                  <a:srgbClr val="031A10"/>
                </a:solidFill>
                <a:latin typeface="Bricolage Grotesque"/>
                <a:ea typeface="Bricolage Grotesque"/>
                <a:cs typeface="Bricolage Grotesque"/>
              </a:rPr>
              <a:t>.</a:t>
            </a:r>
          </a:p>
        </p:txBody>
      </p:sp>
      <p:sp>
        <p:nvSpPr>
          <p:cNvPr id="17" name="q3">
            <a:extLst>
              <a:ext uri="{FF2B5EF4-FFF2-40B4-BE49-F238E27FC236}">
                <a16:creationId xmlns:a16="http://schemas.microsoft.com/office/drawing/2014/main" id="{95FDD006-8826-EDC0-D3E0-73C1600FE4CE}"/>
              </a:ext>
            </a:extLst>
          </p:cNvPr>
          <p:cNvSpPr>
            <a:spLocks noGrp="1"/>
          </p:cNvSpPr>
          <p:nvPr/>
        </p:nvSpPr>
        <p:spPr>
          <a:xfrm>
            <a:off x="469471" y="4010847"/>
            <a:ext cx="4885515" cy="2121408"/>
          </a:xfrm>
          <a:prstGeom prst="roundRect">
            <a:avLst>
              <a:gd name="adj" fmla="val 3500"/>
            </a:avLst>
          </a:prstGeom>
          <a:solidFill>
            <a:srgbClr val="F2FFF7"/>
          </a:solidFill>
          <a:ln w="0">
            <a:noFill/>
            <a:prstDash val="solid"/>
          </a:ln>
        </p:spPr>
        <p:txBody>
          <a:bodyPr wrap="square" lIns="90000" tIns="90000" rIns="90000" bIns="90000" anchor="b">
            <a:noAutofit/>
          </a:bodyPr>
          <a:lstStyle/>
          <a:p>
            <a:pPr>
              <a:spcAft>
                <a:spcPts val="300"/>
              </a:spcAft>
              <a:buNone/>
            </a:pPr>
            <a:r>
              <a:rPr sz="1600" b="1">
                <a:solidFill>
                  <a:srgbClr val="031A10"/>
                </a:solidFill>
                <a:latin typeface="Bricolage Grotesque"/>
                <a:ea typeface="Bricolage Grotesque"/>
                <a:cs typeface="Bricolage Grotesque"/>
              </a:rPr>
              <a:t>Use este espaço para desenvolver a mensagem principal com contexto, evidências e implicações para a decisão.</a:t>
            </a:r>
            <a:endParaRPr sz="1200" b="1">
              <a:solidFill>
                <a:schemeClr val="accent1"/>
              </a:solidFill>
              <a:latin typeface="+mj-lt"/>
              <a:ea typeface="+mj-lt"/>
              <a:cs typeface="+mj-lt"/>
            </a:endParaRPr>
          </a:p>
        </p:txBody>
      </p:sp>
      <p:sp>
        <p:nvSpPr>
          <p:cNvPr id="19" name="q4">
            <a:extLst>
              <a:ext uri="{FF2B5EF4-FFF2-40B4-BE49-F238E27FC236}">
                <a16:creationId xmlns:a16="http://schemas.microsoft.com/office/drawing/2014/main" id="{F3F37A22-8442-CBE0-2104-5495A14D84D9}"/>
              </a:ext>
            </a:extLst>
          </p:cNvPr>
          <p:cNvSpPr>
            <a:spLocks noGrp="1"/>
          </p:cNvSpPr>
          <p:nvPr/>
        </p:nvSpPr>
        <p:spPr>
          <a:xfrm>
            <a:off x="5583559" y="4010847"/>
            <a:ext cx="5834380" cy="2121408"/>
          </a:xfrm>
          <a:prstGeom prst="roundRect">
            <a:avLst>
              <a:gd name="adj" fmla="val 3500"/>
            </a:avLst>
          </a:prstGeom>
          <a:solidFill>
            <a:srgbClr val="F2FFF7"/>
          </a:solidFill>
          <a:ln w="0">
            <a:noFill/>
            <a:prstDash val="solid"/>
          </a:ln>
        </p:spPr>
        <p:txBody>
          <a:bodyPr wrap="square" lIns="90000" tIns="90000" rIns="90000" bIns="90000" anchor="b">
            <a:noAutofit/>
          </a:bodyPr>
          <a:lstStyle/>
          <a:p>
            <a:pPr algn="r">
              <a:spcAft>
                <a:spcPts val="300"/>
              </a:spcAft>
              <a:buNone/>
            </a:pPr>
            <a:r>
              <a:rPr sz="1600" b="1">
                <a:solidFill>
                  <a:srgbClr val="031A10"/>
                </a:solidFill>
                <a:latin typeface="Bricolage Grotesque"/>
                <a:ea typeface="Bricolage Grotesque"/>
                <a:cs typeface="Bricolage Grotesque"/>
              </a:rPr>
              <a:t>Use este espaço para desenvolver a mensagem principal com contexto, evidências e implicações para a decisão.</a:t>
            </a:r>
            <a:endParaRPr sz="1600" b="1">
              <a:solidFill>
                <a:schemeClr val="accent1"/>
              </a:solidFill>
              <a:latin typeface="Fira Sans"/>
              <a:ea typeface="Fira Sans"/>
              <a:cs typeface="Fira Sans"/>
            </a:endParaRPr>
          </a:p>
        </p:txBody>
      </p:sp>
      <p:sp>
        <p:nvSpPr>
          <p:cNvPr id="21" name="Elipse 20">
            <a:extLst>
              <a:ext uri="{FF2B5EF4-FFF2-40B4-BE49-F238E27FC236}">
                <a16:creationId xmlns:a16="http://schemas.microsoft.com/office/drawing/2014/main" id="{90610B0D-30F3-9B8E-8718-A50AA0CDDA25}"/>
              </a:ext>
            </a:extLst>
          </p:cNvPr>
          <p:cNvSpPr>
            <a:spLocks noGrp="1"/>
          </p:cNvSpPr>
          <p:nvPr/>
        </p:nvSpPr>
        <p:spPr>
          <a:xfrm>
            <a:off x="4385380" y="2877657"/>
            <a:ext cx="2171926" cy="2177492"/>
          </a:xfrm>
          <a:prstGeom prst="ellipse">
            <a:avLst/>
          </a:prstGeom>
          <a:solidFill>
            <a:srgbClr val="D7F7E4"/>
          </a:solidFill>
          <a:ln w="0">
            <a:noFill/>
            <a:prstDash val="solid"/>
          </a:ln>
        </p:spPr>
        <p:style>
          <a:lnRef idx="2">
            <a:schemeClr val="accent1">
              <a:shade val="15000"/>
            </a:schemeClr>
          </a:lnRef>
          <a:fillRef idx="1">
            <a:schemeClr val="accent1"/>
          </a:fillRef>
          <a:effectRef idx="0">
            <a:schemeClr val="accent1"/>
          </a:effectRef>
          <a:fontRef idx="minor">
            <a:srgbClr val="F2FFF7"/>
          </a:fontRef>
        </p:style>
        <p:txBody>
          <a:bodyPr wrap="square" anchor="ctr">
            <a:noAutofit/>
          </a:bodyPr>
          <a:lstStyle/>
          <a:p>
            <a:pPr algn="ctr">
              <a:buNone/>
            </a:pPr>
            <a:endParaRPr>
              <a:solidFill>
                <a:schemeClr val="bg2"/>
              </a:solidFill>
              <a:latin typeface="Fira Sans SemiBold"/>
              <a:ea typeface="Fira Sans SemiBold"/>
              <a:cs typeface="Fira Sans SemiBold"/>
            </a:endParaRPr>
          </a:p>
        </p:txBody>
      </p:sp>
      <p:sp>
        <p:nvSpPr>
          <p:cNvPr id="2" name="Text 2">
            <a:extLst>
              <a:ext uri="{FF2B5EF4-FFF2-40B4-BE49-F238E27FC236}">
                <a16:creationId xmlns:a16="http://schemas.microsoft.com/office/drawing/2014/main" id="{5D8BE57A-15C2-B65D-1551-1A1C06C2F4B2}"/>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D3850B08-1CA3-CFF3-23B5-F85C80D2E5FB}"/>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Título de exemplo</a:t>
            </a:r>
          </a:p>
        </p:txBody>
      </p:sp>
      <p:sp>
        <p:nvSpPr>
          <p:cNvPr id="4" name="Text 2">
            <a:extLst>
              <a:ext uri="{FF2B5EF4-FFF2-40B4-BE49-F238E27FC236}">
                <a16:creationId xmlns:a16="http://schemas.microsoft.com/office/drawing/2014/main" id="{E7CB1BDD-EFB4-60C5-5DDE-A66E9B9969C9}"/>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Etiam ultrices dui at lacus efficitur porttitor.</a:t>
            </a:r>
          </a:p>
        </p:txBody>
      </p:sp>
      <p:sp>
        <p:nvSpPr>
          <p:cNvPr id="9" name="Espaço Reservado para Número de Slide 8">
            <a:extLst>
              <a:ext uri="{FF2B5EF4-FFF2-40B4-BE49-F238E27FC236}">
                <a16:creationId xmlns:a16="http://schemas.microsoft.com/office/drawing/2014/main" id="{9E689E9E-79E9-E85F-E8C4-D4CD43503337}"/>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59</a:t>
            </a:fld>
            <a:endParaRPr lang="es-419"/>
          </a:p>
        </p:txBody>
      </p:sp>
      <p:sp>
        <p:nvSpPr>
          <p:cNvPr id="23" name="CaixaDeTexto 22">
            <a:extLst>
              <a:ext uri="{FF2B5EF4-FFF2-40B4-BE49-F238E27FC236}">
                <a16:creationId xmlns:a16="http://schemas.microsoft.com/office/drawing/2014/main" id="{A1A3CBCC-F15B-DFAB-C458-6CBC14B5691F}"/>
              </a:ext>
            </a:extLst>
          </p:cNvPr>
          <p:cNvSpPr>
            <a:spLocks noGrp="1"/>
          </p:cNvSpPr>
          <p:nvPr/>
        </p:nvSpPr>
        <p:spPr>
          <a:xfrm>
            <a:off x="4595529" y="3835884"/>
            <a:ext cx="1733204" cy="276999"/>
          </a:xfrm>
          <a:prstGeom prst="rect">
            <a:avLst/>
          </a:prstGeom>
          <a:noFill/>
        </p:spPr>
        <p:txBody>
          <a:bodyPr wrap="square" lIns="0" tIns="0" rIns="0" bIns="0">
            <a:noAutofit/>
          </a:bodyPr>
          <a:lstStyle/>
          <a:p>
            <a:pPr algn="ctr">
              <a:buNone/>
            </a:pPr>
            <a:r>
              <a:rPr sz="1800">
                <a:solidFill>
                  <a:srgbClr val="031A10"/>
                </a:solidFill>
                <a:latin typeface="Source Sans 3"/>
                <a:ea typeface="Source Sans 3"/>
                <a:cs typeface="Source Sans 3"/>
              </a:rPr>
              <a:t>PÚBLICO-ALVO</a:t>
            </a:r>
            <a:endParaRPr sz="1800">
              <a:solidFill>
                <a:schemeClr val="bg2"/>
              </a:solidFill>
              <a:latin typeface="Fira Sans SemiBold"/>
              <a:ea typeface="Fira Sans SemiBold"/>
              <a:cs typeface="Fira Sans SemiBold"/>
            </a:endParaRPr>
          </a:p>
        </p:txBody>
      </p:sp>
      <p:sp>
        <p:nvSpPr>
          <p:cNvPr id="12" name="Espaço Reservado para Rodapé 11">
            <a:extLst>
              <a:ext uri="{FF2B5EF4-FFF2-40B4-BE49-F238E27FC236}">
                <a16:creationId xmlns:a16="http://schemas.microsoft.com/office/drawing/2014/main" id="{143BA97C-2999-366D-817E-8C042CE73D6C}"/>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9862095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A5E395AF-9848-4EC3-A4D2-A27119C672E3}"/>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pt-BR"/>
              <a:t>DEMO AO VIVO · 12 MIN</a:t>
            </a:r>
          </a:p>
        </p:txBody>
      </p:sp>
      <p:sp>
        <p:nvSpPr>
          <p:cNvPr id="3" name="Text 2">
            <a:extLst>
              <a:ext uri="{FF2B5EF4-FFF2-40B4-BE49-F238E27FC236}">
                <a16:creationId xmlns:a16="http://schemas.microsoft.com/office/drawing/2014/main" id="{1EDACB1B-932B-49CA-A69E-B3A01AA31C42}"/>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Título de exemplo</a:t>
            </a:r>
          </a:p>
        </p:txBody>
      </p:sp>
      <p:sp>
        <p:nvSpPr>
          <p:cNvPr id="4" name="Text 2">
            <a:extLst>
              <a:ext uri="{FF2B5EF4-FFF2-40B4-BE49-F238E27FC236}">
                <a16:creationId xmlns:a16="http://schemas.microsoft.com/office/drawing/2014/main" id="{31ABE1B3-AA02-4BE3-8A46-9BEF4F5DB9E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O dataset é a pesquisa de vocês, anonimizada.</a:t>
            </a:r>
          </a:p>
        </p:txBody>
      </p:sp>
      <p:sp>
        <p:nvSpPr>
          <p:cNvPr id="9" name="Espaço Reservado para Número de Slide 8">
            <a:extLst>
              <a:ext uri="{FF2B5EF4-FFF2-40B4-BE49-F238E27FC236}">
                <a16:creationId xmlns:a16="http://schemas.microsoft.com/office/drawing/2014/main" id="{9F520F7D-8AFF-B266-F287-E4F8DC9915FA}"/>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60</a:t>
            </a:fld>
            <a:endParaRPr lang="es-419"/>
          </a:p>
        </p:txBody>
      </p:sp>
      <p:sp>
        <p:nvSpPr>
          <p:cNvPr id="9004" name="PromptBlock">
            <a:extLst>
              <a:ext uri="{FF2B5EF4-FFF2-40B4-BE49-F238E27FC236}">
                <a16:creationId xmlns:a16="http://schemas.microsoft.com/office/drawing/2014/main" id="{559920EE-D65F-4E71-85E5-6AF322C3A0B7}"/>
              </a:ext>
            </a:extLst>
          </p:cNvPr>
          <p:cNvSpPr>
            <a:spLocks noGrp="1"/>
          </p:cNvSpPr>
          <p:nvPr/>
        </p:nvSpPr>
        <p:spPr>
          <a:xfrm>
            <a:off x="548640" y="2256596"/>
            <a:ext cx="10892246" cy="1965960"/>
          </a:xfrm>
          <a:prstGeom prst="roundRect">
            <a:avLst>
              <a:gd name="adj" fmla="val 4000"/>
            </a:avLst>
          </a:prstGeom>
          <a:solidFill>
            <a:srgbClr val="031A10"/>
          </a:solidFill>
          <a:ln w="0">
            <a:noFill/>
            <a:prstDash val="solid"/>
          </a:ln>
        </p:spPr>
        <p:txBody>
          <a:bodyPr wrap="square" lIns="274638" tIns="182880" rIns="274638" bIns="137160" anchor="t">
            <a:noAutofit/>
          </a:bodyPr>
          <a:lstStyle/>
          <a:p>
            <a:pPr algn="l">
              <a:spcAft>
                <a:spcPts val="300"/>
              </a:spcAft>
              <a:buNone/>
            </a:pPr>
            <a:r>
              <a:rPr sz="1200">
                <a:solidFill>
                  <a:srgbClr val="F2FFF7"/>
                </a:solidFill>
                <a:latin typeface="Newsreader"/>
                <a:ea typeface="Newsreader"/>
                <a:cs typeface="Newsreader"/>
              </a:rPr>
              <a:t># Papel</a:t>
            </a:r>
          </a:p>
          <a:p>
            <a:pPr algn="l">
              <a:spcAft>
                <a:spcPts val="900"/>
              </a:spcAft>
              <a:buNone/>
            </a:pPr>
            <a:r>
              <a:rPr sz="1200">
                <a:solidFill>
                  <a:srgbClr val="F2FFF7"/>
                </a:solidFill>
                <a:latin typeface="Newsreader"/>
                <a:ea typeface="Newsreader"/>
                <a:cs typeface="Newsreader"/>
              </a:rPr>
              <a:t>Analista sênior de segmentação de mercado.</a:t>
            </a:r>
          </a:p>
          <a:p>
            <a:pPr algn="l">
              <a:spcAft>
                <a:spcPts val="300"/>
              </a:spcAft>
              <a:buNone/>
            </a:pPr>
            <a:r>
              <a:rPr sz="1200">
                <a:solidFill>
                  <a:srgbClr val="F2FFF7"/>
                </a:solidFill>
                <a:latin typeface="Newsreader"/>
                <a:ea typeface="Newsreader"/>
                <a:cs typeface="Newsreader"/>
              </a:rPr>
              <a:t># Tarefa</a:t>
            </a:r>
          </a:p>
          <a:p>
            <a:pPr algn="l">
              <a:spcAft>
                <a:spcPts val="900"/>
              </a:spcAft>
              <a:buNone/>
            </a:pPr>
            <a:r>
              <a:rPr sz="1200">
                <a:solidFill>
                  <a:srgbClr val="F2FFF7"/>
                </a:solidFill>
                <a:latin typeface="Newsreader"/>
                <a:ea typeface="Newsreader"/>
                <a:cs typeface="Newsreader"/>
              </a:rPr>
              <a:t>Explorar o CSV da pesquisa, propor de 3 a 5 segmentos acionáveis e criticar as próprias hipóteses.</a:t>
            </a:r>
          </a:p>
          <a:p>
            <a:pPr algn="l">
              <a:spcAft>
                <a:spcPts val="300"/>
              </a:spcAft>
              <a:buNone/>
            </a:pPr>
            <a:r>
              <a:rPr sz="1200">
                <a:solidFill>
                  <a:srgbClr val="F2FFF7"/>
                </a:solidFill>
                <a:latin typeface="Newsreader"/>
                <a:ea typeface="Newsreader"/>
                <a:cs typeface="Newsreader"/>
              </a:rPr>
              <a:t># Formato</a:t>
            </a:r>
          </a:p>
          <a:p>
            <a:pPr algn="l">
              <a:spcAft>
                <a:spcPts val="900"/>
              </a:spcAft>
              <a:buNone/>
            </a:pPr>
            <a:r>
              <a:rPr sz="1200">
                <a:solidFill>
                  <a:srgbClr val="F2FFF7"/>
                </a:solidFill>
                <a:latin typeface="Newsreader"/>
                <a:ea typeface="Newsreader"/>
                <a:cs typeface="Newsreader"/>
              </a:rPr>
              <a:t>Tabela: nome, tamanho, características e necessidade de aprendizado de cada segmento.</a:t>
            </a:r>
            <a:endParaRPr sz="1200">
              <a:solidFill>
                <a:srgbClr val="F2FFF7"/>
              </a:solidFill>
              <a:latin typeface="Fira Sans"/>
              <a:ea typeface="Fira Sans"/>
              <a:cs typeface="Fira Sans"/>
            </a:endParaRPr>
          </a:p>
        </p:txBody>
      </p:sp>
      <p:sp>
        <p:nvSpPr>
          <p:cNvPr id="7" name="Text 2">
            <a:extLst>
              <a:ext uri="{FF2B5EF4-FFF2-40B4-BE49-F238E27FC236}">
                <a16:creationId xmlns:a16="http://schemas.microsoft.com/office/drawing/2014/main" id="{41B025B5-4471-4CD6-CD5A-6EA85FB0B571}"/>
              </a:ext>
            </a:extLst>
          </p:cNvPr>
          <p:cNvSpPr>
            <a:spLocks noGrp="1"/>
          </p:cNvSpPr>
          <p:nvPr/>
        </p:nvSpPr>
        <p:spPr>
          <a:xfrm>
            <a:off x="548640" y="4571541"/>
            <a:ext cx="11473200" cy="1535138"/>
          </a:xfrm>
          <a:prstGeom prst="rect">
            <a:avLst/>
          </a:prstGeom>
          <a:noFill/>
        </p:spPr>
        <p:txBody>
          <a:bodyPr wrap="square" lIns="0" tIns="0" rIns="0" bIns="0" anchor="t">
            <a:noAutofit/>
          </a:bodyPr>
          <a:lstStyle>
            <a:lvl1pPr marL="0" indent="0" algn="l">
              <a:lnSpc>
                <a:spcPct val="85000"/>
              </a:lnSpc>
              <a:buNone/>
              <a:defRPr sz="2400" i="1">
                <a:solidFill>
                  <a:srgbClr val="90A99B"/>
                </a:solidFill>
                <a:latin typeface="Fira Sans"/>
                <a:ea typeface="Fira Sans"/>
                <a:cs typeface="Fira Sans"/>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a:spcAft>
                <a:spcPts val="1200"/>
              </a:spcAft>
              <a:buNone/>
            </a:pPr>
            <a:r>
              <a:rPr sz="2000" i="0">
                <a:solidFill>
                  <a:srgbClr val="031A10"/>
                </a:solidFill>
                <a:latin typeface="Newsreader"/>
                <a:ea typeface="Newsreader"/>
                <a:cs typeface="Newsreader"/>
              </a:rPr>
              <a:t>LGPD: pesquisa foi anonimizada com remoção de nome, e-mail e LinkedIn</a:t>
            </a:r>
          </a:p>
          <a:p>
            <a:pPr>
              <a:spcAft>
                <a:spcPts val="1200"/>
              </a:spcAft>
              <a:buNone/>
            </a:pPr>
            <a:r>
              <a:rPr sz="2000" i="0">
                <a:solidFill>
                  <a:srgbClr val="031A10"/>
                </a:solidFill>
                <a:latin typeface="Newsreader"/>
                <a:ea typeface="Newsreader"/>
                <a:cs typeface="Newsreader"/>
              </a:rPr>
              <a:t>Prompts completos, com variáveis e perguntas de aprofundamento:</a:t>
            </a:r>
            <a:br>
              <a:rPr>
                <a:solidFill>
                  <a:srgbClr val="031A10"/>
                </a:solidFill>
                <a:latin typeface="Newsreader"/>
                <a:ea typeface="Newsreader"/>
                <a:cs typeface="Newsreader"/>
              </a:rPr>
            </a:br>
            <a:br>
              <a:rPr>
                <a:solidFill>
                  <a:srgbClr val="031A10"/>
                </a:solidFill>
                <a:latin typeface="Newsreader"/>
                <a:ea typeface="Newsreader"/>
                <a:cs typeface="Newsreader"/>
              </a:rPr>
            </a:br>
            <a:r>
              <a:rPr sz="2000" i="0">
                <a:solidFill>
                  <a:srgbClr val="031A10"/>
                </a:solidFill>
                <a:latin typeface="Newsreader"/>
                <a:ea typeface="Newsreader"/>
                <a:cs typeface="Newsreader"/>
              </a:rPr>
              <a:t>https://docs.google.com/...</a:t>
            </a:r>
          </a:p>
          <a:p>
            <a:pPr>
              <a:spcAft>
                <a:spcPts val="1200"/>
              </a:spcAft>
              <a:buNone/>
            </a:pPr>
            <a:endParaRPr sz="2000" i="0" kern="0">
              <a:latin typeface="+mn-lt"/>
              <a:ea typeface="+mn-lt"/>
              <a:cs typeface="+mn-lt"/>
            </a:endParaRPr>
          </a:p>
        </p:txBody>
      </p:sp>
      <p:sp>
        <p:nvSpPr>
          <p:cNvPr id="12" name="Espaço Reservado para Rodapé 11">
            <a:extLst>
              <a:ext uri="{FF2B5EF4-FFF2-40B4-BE49-F238E27FC236}">
                <a16:creationId xmlns:a16="http://schemas.microsoft.com/office/drawing/2014/main" id="{F3C9AA48-BA18-FF7F-B41A-CBF970A748F3}"/>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068323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D49322CA-D2D8-E426-036A-6FD5A3289341}"/>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PRÁTICA</a:t>
            </a:r>
          </a:p>
        </p:txBody>
      </p:sp>
      <p:sp>
        <p:nvSpPr>
          <p:cNvPr id="3" name="Text 2">
            <a:extLst>
              <a:ext uri="{FF2B5EF4-FFF2-40B4-BE49-F238E27FC236}">
                <a16:creationId xmlns:a16="http://schemas.microsoft.com/office/drawing/2014/main" id="{908DE2EB-D7C1-5478-F3B3-C427885C3ADD}"/>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Dois prompts, dois pontos de partida</a:t>
            </a:r>
          </a:p>
        </p:txBody>
      </p:sp>
      <p:sp>
        <p:nvSpPr>
          <p:cNvPr id="4" name="Text 2">
            <a:extLst>
              <a:ext uri="{FF2B5EF4-FFF2-40B4-BE49-F238E27FC236}">
                <a16:creationId xmlns:a16="http://schemas.microsoft.com/office/drawing/2014/main" id="{08E1F620-20D8-A257-390D-707D63095195}"/>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Escolha conforme o que você já sabe ou tem definido</a:t>
            </a:r>
          </a:p>
        </p:txBody>
      </p:sp>
      <p:sp>
        <p:nvSpPr>
          <p:cNvPr id="8" name="Espaço Reservado para Número de Slide 7">
            <a:extLst>
              <a:ext uri="{FF2B5EF4-FFF2-40B4-BE49-F238E27FC236}">
                <a16:creationId xmlns:a16="http://schemas.microsoft.com/office/drawing/2014/main" id="{034C5B16-BB85-58AD-1A2A-075D104E2CEA}"/>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61</a:t>
            </a:fld>
            <a:endParaRPr lang="es-419"/>
          </a:p>
        </p:txBody>
      </p:sp>
      <p:sp>
        <p:nvSpPr>
          <p:cNvPr id="9002" name="PromptBlock">
            <a:extLst>
              <a:ext uri="{FF2B5EF4-FFF2-40B4-BE49-F238E27FC236}">
                <a16:creationId xmlns:a16="http://schemas.microsoft.com/office/drawing/2014/main" id="{22CFC401-2C58-40C6-9F50-696E2C96FE18}"/>
              </a:ext>
            </a:extLst>
          </p:cNvPr>
          <p:cNvSpPr>
            <a:spLocks noGrp="1"/>
          </p:cNvSpPr>
          <p:nvPr/>
        </p:nvSpPr>
        <p:spPr>
          <a:xfrm>
            <a:off x="548641" y="1773936"/>
            <a:ext cx="5187118" cy="2628537"/>
          </a:xfrm>
          <a:prstGeom prst="roundRect">
            <a:avLst>
              <a:gd name="adj" fmla="val 4000"/>
            </a:avLst>
          </a:prstGeom>
          <a:solidFill>
            <a:srgbClr val="031A10"/>
          </a:solidFill>
          <a:ln w="0">
            <a:noFill/>
            <a:prstDash val="solid"/>
          </a:ln>
        </p:spPr>
        <p:txBody>
          <a:bodyPr wrap="square" lIns="180000" tIns="180000" rIns="180000" bIns="180000" anchor="t">
            <a:noAutofit/>
          </a:bodyPr>
          <a:lstStyle/>
          <a:p>
            <a:pPr>
              <a:spcAft>
                <a:spcPts val="300"/>
              </a:spcAft>
              <a:buNone/>
            </a:pPr>
            <a:r>
              <a:rPr sz="1200">
                <a:solidFill>
                  <a:srgbClr val="F2FFF7"/>
                </a:solidFill>
                <a:latin typeface="Newsreader"/>
                <a:ea typeface="Newsreader"/>
                <a:cs typeface="Newsreader"/>
              </a:rPr>
              <a:t>Prompt base: Você tem o produto, mas não sabe ainda quem compra.</a:t>
            </a:r>
            <a:br>
              <a:rPr sz="2800">
                <a:solidFill>
                  <a:srgbClr val="F2FFF7"/>
                </a:solidFill>
                <a:latin typeface="Newsreader"/>
                <a:ea typeface="Newsreader"/>
                <a:cs typeface="Newsreader"/>
              </a:rPr>
            </a:br>
            <a:br>
              <a:rPr sz="2800">
                <a:solidFill>
                  <a:srgbClr val="F2FFF7"/>
                </a:solidFill>
                <a:latin typeface="Newsreader"/>
                <a:ea typeface="Newsreader"/>
                <a:cs typeface="Newsreader"/>
              </a:rPr>
            </a:br>
            <a:r>
              <a:rPr sz="1200">
                <a:solidFill>
                  <a:srgbClr val="F2FFF7"/>
                </a:solidFill>
                <a:latin typeface="Newsreader"/>
                <a:ea typeface="Newsreader"/>
                <a:cs typeface="Newsreader"/>
              </a:rPr>
              <a:t>Cras sed felis ac magna congue facilisis. In sed consequat felis. Quisque at condimentum nibh, eget volutpat eros. Praesent sit amet pharetra diam. Phasellus libero ex, congue ut felis a, placerat fermentum neque. </a:t>
            </a:r>
            <a:br>
              <a:rPr sz="2800">
                <a:solidFill>
                  <a:srgbClr val="F2FFF7"/>
                </a:solidFill>
                <a:latin typeface="Newsreader"/>
                <a:ea typeface="Newsreader"/>
                <a:cs typeface="Newsreader"/>
              </a:rPr>
            </a:br>
            <a:br>
              <a:rPr sz="2800">
                <a:solidFill>
                  <a:srgbClr val="F2FFF7"/>
                </a:solidFill>
                <a:latin typeface="Newsreader"/>
                <a:ea typeface="Newsreader"/>
                <a:cs typeface="Newsreader"/>
              </a:rPr>
            </a:br>
            <a:r>
              <a:rPr sz="1200">
                <a:solidFill>
                  <a:srgbClr val="F2FFF7"/>
                </a:solidFill>
                <a:latin typeface="Newsreader"/>
                <a:ea typeface="Newsreader"/>
                <a:cs typeface="Newsreader"/>
              </a:rPr>
              <a:t>Phasellus ut sapien vel nisi consectetur porttitor et nec quam. Suspendisse mattis rhoncus mauris et vehicula. Mauris sem felis, ornare non tortor vitae, vulputate faucibus justo. Integer suscipit auctor magna a aliquam. Praesent gravida euismod tincidunt. Sed augue tellus, </a:t>
            </a:r>
          </a:p>
        </p:txBody>
      </p:sp>
      <p:sp>
        <p:nvSpPr>
          <p:cNvPr id="6" name="PromptBlock">
            <a:extLst>
              <a:ext uri="{FF2B5EF4-FFF2-40B4-BE49-F238E27FC236}">
                <a16:creationId xmlns:a16="http://schemas.microsoft.com/office/drawing/2014/main" id="{3FD9EBBE-C718-F859-5CB5-2C568F251085}"/>
              </a:ext>
            </a:extLst>
          </p:cNvPr>
          <p:cNvSpPr>
            <a:spLocks noGrp="1"/>
          </p:cNvSpPr>
          <p:nvPr/>
        </p:nvSpPr>
        <p:spPr>
          <a:xfrm>
            <a:off x="6095847" y="1773936"/>
            <a:ext cx="5187118" cy="2628537"/>
          </a:xfrm>
          <a:prstGeom prst="roundRect">
            <a:avLst>
              <a:gd name="adj" fmla="val 4000"/>
            </a:avLst>
          </a:prstGeom>
          <a:solidFill>
            <a:srgbClr val="031A10"/>
          </a:solidFill>
          <a:ln w="0">
            <a:noFill/>
            <a:prstDash val="solid"/>
          </a:ln>
        </p:spPr>
        <p:txBody>
          <a:bodyPr wrap="square" lIns="180000" tIns="180000" rIns="180000" bIns="180000" anchor="t">
            <a:noAutofit/>
          </a:bodyPr>
          <a:lstStyle/>
          <a:p>
            <a:pPr>
              <a:spcAft>
                <a:spcPts val="300"/>
              </a:spcAft>
              <a:buNone/>
            </a:pPr>
            <a:r>
              <a:rPr sz="1200">
                <a:solidFill>
                  <a:srgbClr val="F2FFF7"/>
                </a:solidFill>
                <a:latin typeface="Newsreader"/>
                <a:ea typeface="Newsreader"/>
                <a:cs typeface="Newsreader"/>
              </a:rPr>
              <a:t>Prompt alternativo Você já tem artefatos YAML de apoio de company profile, visual identity, guardrails, tom de voz...</a:t>
            </a:r>
            <a:br>
              <a:rPr sz="2800">
                <a:solidFill>
                  <a:srgbClr val="F2FFF7"/>
                </a:solidFill>
                <a:latin typeface="Newsreader"/>
                <a:ea typeface="Newsreader"/>
                <a:cs typeface="Newsreader"/>
              </a:rPr>
            </a:br>
            <a:br>
              <a:rPr sz="2800">
                <a:solidFill>
                  <a:srgbClr val="F2FFF7"/>
                </a:solidFill>
                <a:latin typeface="Newsreader"/>
                <a:ea typeface="Newsreader"/>
                <a:cs typeface="Newsreader"/>
              </a:rPr>
            </a:br>
            <a:r>
              <a:rPr sz="1200">
                <a:solidFill>
                  <a:srgbClr val="F2FFF7"/>
                </a:solidFill>
                <a:latin typeface="Newsreader"/>
                <a:ea typeface="Newsreader"/>
                <a:cs typeface="Newsreader"/>
              </a:rPr>
              <a:t>Pulvinar magna interdum, sit amet mollis elit iaculis. Vivamus leo erat, iaculis sit amet viverra eget, posuere in dui. Donec sagittis dolor lacinia justo commodo, vel hendrerit nunc facilisis. Quisque aliquet pharetra dictum. Mauris porta metus id scelerisque efficitur.</a:t>
            </a:r>
          </a:p>
        </p:txBody>
      </p:sp>
      <p:sp>
        <p:nvSpPr>
          <p:cNvPr id="7" name="Text 2">
            <a:extLst>
              <a:ext uri="{FF2B5EF4-FFF2-40B4-BE49-F238E27FC236}">
                <a16:creationId xmlns:a16="http://schemas.microsoft.com/office/drawing/2014/main" id="{D0549908-BE5E-F5FF-97ED-0BE8D6440FAC}"/>
              </a:ext>
            </a:extLst>
          </p:cNvPr>
          <p:cNvSpPr>
            <a:spLocks noGrp="1"/>
          </p:cNvSpPr>
          <p:nvPr/>
        </p:nvSpPr>
        <p:spPr>
          <a:xfrm>
            <a:off x="548641" y="4651621"/>
            <a:ext cx="11284559" cy="1535138"/>
          </a:xfrm>
          <a:prstGeom prst="rect">
            <a:avLst/>
          </a:prstGeom>
          <a:noFill/>
        </p:spPr>
        <p:txBody>
          <a:bodyPr wrap="square" lIns="0" tIns="0" rIns="0" bIns="0" anchor="t">
            <a:noAutofit/>
          </a:bodyPr>
          <a:lstStyle>
            <a:lvl1pPr marL="0" indent="0" algn="l">
              <a:lnSpc>
                <a:spcPct val="85000"/>
              </a:lnSpc>
              <a:buNone/>
              <a:defRPr sz="2400" i="1">
                <a:solidFill>
                  <a:srgbClr val="90A99B"/>
                </a:solidFill>
                <a:latin typeface="Fira Sans"/>
                <a:ea typeface="Fira Sans"/>
                <a:cs typeface="Fira Sans"/>
              </a:defRPr>
            </a:lvl1pPr>
            <a:lvl2pPr marL="742950" indent="-285750" algn="l">
              <a:buChar char="–"/>
              <a:defRPr sz="2800">
                <a:solidFill>
                  <a:schemeClr val="tx1"/>
                </a:solidFill>
                <a:latin typeface="+mn-lt"/>
                <a:ea typeface="+mn-lt"/>
                <a:cs typeface="+mn-lt"/>
              </a:defRPr>
            </a:lvl2pPr>
            <a:lvl3pPr marL="1143000" indent="-228600" algn="l">
              <a:buChar char="•"/>
              <a:defRPr sz="2400">
                <a:solidFill>
                  <a:schemeClr val="tx1"/>
                </a:solidFill>
                <a:latin typeface="+mn-lt"/>
                <a:ea typeface="+mn-lt"/>
                <a:cs typeface="+mn-lt"/>
              </a:defRPr>
            </a:lvl3pPr>
            <a:lvl4pPr marL="1600200" indent="-228600" algn="l">
              <a:buChar char="–"/>
              <a:defRPr sz="2000">
                <a:solidFill>
                  <a:schemeClr val="tx1"/>
                </a:solidFill>
                <a:latin typeface="+mn-lt"/>
                <a:ea typeface="+mn-lt"/>
                <a:cs typeface="+mn-lt"/>
              </a:defRPr>
            </a:lvl4pPr>
            <a:lvl5pPr marL="2057400" indent="-228600" algn="l">
              <a:buChar char="»"/>
              <a:defRPr sz="2000">
                <a:solidFill>
                  <a:schemeClr val="tx1"/>
                </a:solidFill>
                <a:latin typeface="+mn-lt"/>
                <a:ea typeface="+mn-lt"/>
                <a:cs typeface="+mn-lt"/>
              </a:defRPr>
            </a:lvl5pPr>
            <a:lvl6pPr marL="2514600" indent="-228600" algn="l">
              <a:buChar char="•"/>
              <a:defRPr sz="2000">
                <a:solidFill>
                  <a:schemeClr val="tx1"/>
                </a:solidFill>
                <a:latin typeface="+mn-lt"/>
                <a:ea typeface="+mn-lt"/>
                <a:cs typeface="+mn-lt"/>
              </a:defRPr>
            </a:lvl6pPr>
            <a:lvl7pPr marL="2971800" indent="-228600" algn="l">
              <a:buChar char="•"/>
              <a:defRPr sz="2000">
                <a:solidFill>
                  <a:schemeClr val="tx1"/>
                </a:solidFill>
                <a:latin typeface="+mn-lt"/>
                <a:ea typeface="+mn-lt"/>
                <a:cs typeface="+mn-lt"/>
              </a:defRPr>
            </a:lvl7pPr>
            <a:lvl8pPr marL="3429000" indent="-228600" algn="l">
              <a:buChar char="•"/>
              <a:defRPr sz="2000">
                <a:solidFill>
                  <a:schemeClr val="tx1"/>
                </a:solidFill>
                <a:latin typeface="+mn-lt"/>
                <a:ea typeface="+mn-lt"/>
                <a:cs typeface="+mn-lt"/>
              </a:defRPr>
            </a:lvl8pPr>
            <a:lvl9pPr marL="3886200" indent="-228600" algn="l">
              <a:buChar char="•"/>
              <a:defRPr sz="2000">
                <a:solidFill>
                  <a:schemeClr val="tx1"/>
                </a:solidFill>
                <a:latin typeface="+mn-lt"/>
                <a:ea typeface="+mn-lt"/>
                <a:cs typeface="+mn-lt"/>
              </a:defRPr>
            </a:lvl9pPr>
          </a:lstStyle>
          <a:p>
            <a:pPr>
              <a:spcAft>
                <a:spcPts val="1200"/>
              </a:spcAft>
              <a:buNone/>
            </a:pPr>
            <a:r>
              <a:rPr sz="2000" i="0" dirty="0">
                <a:solidFill>
                  <a:srgbClr val="031A10"/>
                </a:solidFill>
                <a:latin typeface="Newsreader"/>
                <a:ea typeface="Newsreader"/>
                <a:cs typeface="Newsreader"/>
              </a:rPr>
              <a:t>Cras sed </a:t>
            </a:r>
            <a:r>
              <a:rPr sz="2000" i="0" dirty="0" err="1">
                <a:solidFill>
                  <a:srgbClr val="031A10"/>
                </a:solidFill>
                <a:latin typeface="Newsreader"/>
                <a:ea typeface="Newsreader"/>
                <a:cs typeface="Newsreader"/>
              </a:rPr>
              <a:t>felis</a:t>
            </a:r>
            <a:r>
              <a:rPr sz="2000" i="0" dirty="0">
                <a:solidFill>
                  <a:srgbClr val="031A10"/>
                </a:solidFill>
                <a:latin typeface="Newsreader"/>
                <a:ea typeface="Newsreader"/>
                <a:cs typeface="Newsreader"/>
              </a:rPr>
              <a:t> ac magna </a:t>
            </a:r>
            <a:r>
              <a:rPr sz="2000" i="0" dirty="0" err="1">
                <a:solidFill>
                  <a:srgbClr val="031A10"/>
                </a:solidFill>
                <a:latin typeface="Newsreader"/>
                <a:ea typeface="Newsreader"/>
                <a:cs typeface="Newsreader"/>
              </a:rPr>
              <a:t>congue</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facilisis</a:t>
            </a:r>
            <a:r>
              <a:rPr sz="2000" i="0" dirty="0">
                <a:solidFill>
                  <a:srgbClr val="031A10"/>
                </a:solidFill>
                <a:latin typeface="Newsreader"/>
                <a:ea typeface="Newsreader"/>
                <a:cs typeface="Newsreader"/>
              </a:rPr>
              <a:t>. In sed </a:t>
            </a:r>
            <a:r>
              <a:rPr sz="2000" i="0" dirty="0" err="1">
                <a:solidFill>
                  <a:srgbClr val="031A10"/>
                </a:solidFill>
                <a:latin typeface="Newsreader"/>
                <a:ea typeface="Newsreader"/>
                <a:cs typeface="Newsreader"/>
              </a:rPr>
              <a:t>consequat</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felis</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Quisque</a:t>
            </a:r>
            <a:r>
              <a:rPr sz="2000" i="0" dirty="0">
                <a:solidFill>
                  <a:srgbClr val="031A10"/>
                </a:solidFill>
                <a:latin typeface="Newsreader"/>
                <a:ea typeface="Newsreader"/>
                <a:cs typeface="Newsreader"/>
              </a:rPr>
              <a:t> at </a:t>
            </a:r>
            <a:r>
              <a:rPr sz="2000" i="0" dirty="0" err="1">
                <a:solidFill>
                  <a:srgbClr val="031A10"/>
                </a:solidFill>
                <a:latin typeface="Newsreader"/>
                <a:ea typeface="Newsreader"/>
                <a:cs typeface="Newsreader"/>
              </a:rPr>
              <a:t>condimentum</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nibh</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eget</a:t>
            </a:r>
            <a:r>
              <a:rPr sz="2000" i="0" dirty="0">
                <a:solidFill>
                  <a:srgbClr val="031A10"/>
                </a:solidFill>
                <a:latin typeface="Newsreader"/>
                <a:ea typeface="Newsreader"/>
                <a:cs typeface="Newsreader"/>
              </a:rPr>
              <a:t> </a:t>
            </a:r>
            <a:r>
              <a:rPr sz="2000" i="0" dirty="0" err="1">
                <a:solidFill>
                  <a:srgbClr val="031A10"/>
                </a:solidFill>
                <a:latin typeface="Newsreader"/>
                <a:ea typeface="Newsreader"/>
                <a:cs typeface="Newsreader"/>
              </a:rPr>
              <a:t>volutpat</a:t>
            </a:r>
            <a:r>
              <a:rPr sz="2000" i="0" dirty="0">
                <a:solidFill>
                  <a:srgbClr val="031A10"/>
                </a:solidFill>
                <a:latin typeface="Newsreader"/>
                <a:ea typeface="Newsreader"/>
                <a:cs typeface="Newsreader"/>
              </a:rPr>
              <a:t> eros</a:t>
            </a:r>
            <a:endParaRPr sz="2000" i="0" kern="0" dirty="0">
              <a:latin typeface="Fira Sans SemiBold"/>
              <a:ea typeface="Fira Sans SemiBold"/>
              <a:cs typeface="Fira Sans SemiBold"/>
            </a:endParaRPr>
          </a:p>
          <a:p>
            <a:pPr>
              <a:spcAft>
                <a:spcPts val="1200"/>
              </a:spcAft>
              <a:buNone/>
            </a:pPr>
            <a:br>
              <a:rPr dirty="0">
                <a:solidFill>
                  <a:srgbClr val="031A10"/>
                </a:solidFill>
                <a:latin typeface="Newsreader"/>
                <a:ea typeface="Newsreader"/>
                <a:cs typeface="Newsreader"/>
              </a:rPr>
            </a:br>
            <a:r>
              <a:rPr sz="2000" i="0" dirty="0">
                <a:solidFill>
                  <a:srgbClr val="031A10"/>
                </a:solidFill>
                <a:latin typeface="Newsreader"/>
                <a:ea typeface="Newsreader"/>
                <a:cs typeface="Newsreader"/>
              </a:rPr>
              <a:t>https://docs.google.com/document</a:t>
            </a:r>
          </a:p>
        </p:txBody>
      </p:sp>
      <p:sp>
        <p:nvSpPr>
          <p:cNvPr id="13" name="Espaço Reservado para Rodapé 12">
            <a:extLst>
              <a:ext uri="{FF2B5EF4-FFF2-40B4-BE49-F238E27FC236}">
                <a16:creationId xmlns:a16="http://schemas.microsoft.com/office/drawing/2014/main" id="{051E7194-A3BF-328C-67EC-B5C18B9DC050}"/>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7663086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CE7D6DAA-1DA2-4345-A480-3D4906F04057}"/>
              </a:ext>
            </a:extLst>
          </p:cNvPr>
          <p:cNvSpPr>
            <a:spLocks noGrp="1"/>
          </p:cNvSpPr>
          <p:nvPr>
            <p:ph type="body" idx="100"/>
          </p:nvPr>
        </p:nvSpPr>
        <p:spPr>
          <a:xfrm>
            <a:off x="548640" y="384048"/>
            <a:ext cx="7315200" cy="219456"/>
          </a:xfrm>
        </p:spPr>
        <p:txBody>
          <a:bodyPr wrap="square">
            <a:noAutofit/>
          </a:bodyPr>
          <a:lstStyle/>
          <a:p>
            <a:r>
              <a:rPr lang="es-419"/>
              <a:t>FECHAMENTO</a:t>
            </a:r>
          </a:p>
        </p:txBody>
      </p:sp>
      <p:sp>
        <p:nvSpPr>
          <p:cNvPr id="3" name="Título 2">
            <a:extLst>
              <a:ext uri="{FF2B5EF4-FFF2-40B4-BE49-F238E27FC236}">
                <a16:creationId xmlns:a16="http://schemas.microsoft.com/office/drawing/2014/main" id="{93890473-00E6-2501-7133-248164CC90EB}"/>
              </a:ext>
            </a:extLst>
          </p:cNvPr>
          <p:cNvSpPr>
            <a:spLocks noGrp="1"/>
          </p:cNvSpPr>
          <p:nvPr>
            <p:ph type="title" idx="101"/>
          </p:nvPr>
        </p:nvSpPr>
        <p:spPr>
          <a:xfrm>
            <a:off x="548640" y="658368"/>
            <a:ext cx="11094415" cy="960120"/>
          </a:xfrm>
        </p:spPr>
        <p:txBody>
          <a:bodyPr wrap="square">
            <a:noAutofit/>
          </a:bodyPr>
          <a:lstStyle/>
          <a:p>
            <a:r>
              <a:rPr lang="pt-BR"/>
              <a:t>Hoje, você não viu uma lista de ferramentas. Você colocou em prática ações com foco no cliente.</a:t>
            </a:r>
          </a:p>
        </p:txBody>
      </p:sp>
      <p:sp>
        <p:nvSpPr>
          <p:cNvPr id="4" name="Espaço Reservado para Texto 3">
            <a:extLst>
              <a:ext uri="{FF2B5EF4-FFF2-40B4-BE49-F238E27FC236}">
                <a16:creationId xmlns:a16="http://schemas.microsoft.com/office/drawing/2014/main" id="{7E434044-15FE-D8E4-135F-1090F9CAE65E}"/>
              </a:ext>
            </a:extLst>
          </p:cNvPr>
          <p:cNvSpPr>
            <a:spLocks noGrp="1"/>
          </p:cNvSpPr>
          <p:nvPr>
            <p:ph type="body" idx="102"/>
          </p:nvPr>
        </p:nvSpPr>
        <p:spPr>
          <a:xfrm>
            <a:off x="548640" y="1700784"/>
            <a:ext cx="11094415" cy="530352"/>
          </a:xfrm>
        </p:spPr>
        <p:txBody>
          <a:bodyPr wrap="square">
            <a:noAutofit/>
          </a:bodyPr>
          <a:lstStyle/>
          <a:p>
            <a:r>
              <a:rPr lang="pt-BR"/>
              <a:t>Quebre um elo e os seguintes desabam. É por isso que a ordem importa.</a:t>
            </a:r>
          </a:p>
        </p:txBody>
      </p:sp>
      <p:sp>
        <p:nvSpPr>
          <p:cNvPr id="10" name="Espaço Reservado para Texto 9">
            <a:extLst>
              <a:ext uri="{FF2B5EF4-FFF2-40B4-BE49-F238E27FC236}">
                <a16:creationId xmlns:a16="http://schemas.microsoft.com/office/drawing/2014/main" id="{0ACAC345-1BF1-C246-A118-036E48E7971E}"/>
              </a:ext>
            </a:extLst>
          </p:cNvPr>
          <p:cNvSpPr>
            <a:spLocks noGrp="1"/>
          </p:cNvSpPr>
          <p:nvPr>
            <p:ph type="body" idx="103"/>
          </p:nvPr>
        </p:nvSpPr>
        <p:spPr/>
        <p:txBody>
          <a:bodyPr/>
          <a:lstStyle/>
          <a:p>
            <a:endParaRPr lang="pt-BR"/>
          </a:p>
        </p:txBody>
      </p:sp>
      <p:sp>
        <p:nvSpPr>
          <p:cNvPr id="7" name="Espaço Reservado para Número de Slide 6">
            <a:extLst>
              <a:ext uri="{FF2B5EF4-FFF2-40B4-BE49-F238E27FC236}">
                <a16:creationId xmlns:a16="http://schemas.microsoft.com/office/drawing/2014/main" id="{11F1CE99-A44E-6D59-3ED3-F456077A62FD}"/>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62</a:t>
            </a:fld>
            <a:endParaRPr lang="es-419"/>
          </a:p>
        </p:txBody>
      </p:sp>
      <p:sp>
        <p:nvSpPr>
          <p:cNvPr id="103" name="Text 104">
            <a:extLst>
              <a:ext uri="{FF2B5EF4-FFF2-40B4-BE49-F238E27FC236}">
                <a16:creationId xmlns:a16="http://schemas.microsoft.com/office/drawing/2014/main" id="{4E3B6A10-DD42-47DF-A3D0-5970DED81C90}"/>
              </a:ext>
            </a:extLst>
          </p:cNvPr>
          <p:cNvSpPr>
            <a:spLocks noGrp="1"/>
          </p:cNvSpPr>
          <p:nvPr/>
        </p:nvSpPr>
        <p:spPr>
          <a:xfrm>
            <a:off x="352425" y="523875"/>
            <a:ext cx="11468100" cy="914400"/>
          </a:xfrm>
          <a:prstGeom prst="rect">
            <a:avLst/>
          </a:prstGeom>
          <a:noFill/>
        </p:spPr>
        <p:txBody>
          <a:bodyPr wrap="square" lIns="0" tIns="0" rIns="0" bIns="0" anchor="t">
            <a:noAutofit/>
          </a:bodyPr>
          <a:lstStyle/>
          <a:p>
            <a:pPr marL="0" indent="0">
              <a:lnSpc>
                <a:spcPct val="85000"/>
              </a:lnSpc>
              <a:buNone/>
              <a:defRPr sz="3200" b="1">
                <a:solidFill>
                  <a:srgbClr val="031A10"/>
                </a:solidFill>
                <a:latin typeface="Fira Sans SemiBold"/>
                <a:ea typeface="Fira Sans SemiBold"/>
                <a:cs typeface="Fira Sans SemiBold"/>
              </a:defRPr>
            </a:pPr>
            <a:endParaRPr sz="3200" b="1">
              <a:solidFill>
                <a:srgbClr val="031A10"/>
              </a:solidFill>
              <a:latin typeface="Fira Sans SemiBold"/>
              <a:ea typeface="Fira Sans SemiBold"/>
              <a:cs typeface="Fira Sans SemiBold"/>
            </a:endParaRPr>
          </a:p>
        </p:txBody>
      </p:sp>
      <p:sp>
        <p:nvSpPr>
          <p:cNvPr id="105" name="Text 106">
            <a:extLst>
              <a:ext uri="{FF2B5EF4-FFF2-40B4-BE49-F238E27FC236}">
                <a16:creationId xmlns:a16="http://schemas.microsoft.com/office/drawing/2014/main" id="{BA6509D5-E9C0-439A-906D-58896DDED775}"/>
              </a:ext>
            </a:extLst>
          </p:cNvPr>
          <p:cNvSpPr>
            <a:spLocks noGrp="1"/>
          </p:cNvSpPr>
          <p:nvPr/>
        </p:nvSpPr>
        <p:spPr>
          <a:xfrm>
            <a:off x="352425" y="1514475"/>
            <a:ext cx="10477500" cy="285750"/>
          </a:xfrm>
          <a:prstGeom prst="rect">
            <a:avLst/>
          </a:prstGeom>
          <a:noFill/>
        </p:spPr>
        <p:txBody>
          <a:bodyPr wrap="square" lIns="0" tIns="0" rIns="0" bIns="0" anchor="t">
            <a:noAutofit/>
          </a:bodyPr>
          <a:lstStyle/>
          <a:p>
            <a:pPr marL="0" indent="0">
              <a:lnSpc>
                <a:spcPct val="90000"/>
              </a:lnSpc>
              <a:buNone/>
              <a:defRPr sz="1600" i="1">
                <a:solidFill>
                  <a:srgbClr val="90A99B"/>
                </a:solidFill>
                <a:latin typeface="Fira Sans"/>
                <a:ea typeface="Fira Sans"/>
                <a:cs typeface="Fira Sans"/>
              </a:defRPr>
            </a:pPr>
            <a:endParaRPr sz="1600" i="1">
              <a:solidFill>
                <a:srgbClr val="90A99B"/>
              </a:solidFill>
              <a:latin typeface="Fira Sans"/>
              <a:ea typeface="Fira Sans"/>
              <a:cs typeface="Fira Sans"/>
            </a:endParaRPr>
          </a:p>
        </p:txBody>
      </p:sp>
      <p:sp>
        <p:nvSpPr>
          <p:cNvPr id="11" name="Espaço Reservado para Rodapé 10">
            <a:extLst>
              <a:ext uri="{FF2B5EF4-FFF2-40B4-BE49-F238E27FC236}">
                <a16:creationId xmlns:a16="http://schemas.microsoft.com/office/drawing/2014/main" id="{D0EF56BD-8798-0C44-2FE0-EC2BD724910D}"/>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0158418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7EF1D25A-E92C-9B88-12DB-2FE8563F7B6F}"/>
              </a:ext>
            </a:extLst>
          </p:cNvPr>
          <p:cNvSpPr>
            <a:spLocks noGrp="1"/>
          </p:cNvSpPr>
          <p:nvPr>
            <p:ph type="body" idx="100"/>
          </p:nvPr>
        </p:nvSpPr>
        <p:spPr>
          <a:xfrm>
            <a:off x="548640" y="384048"/>
            <a:ext cx="7315200" cy="219456"/>
          </a:xfrm>
        </p:spPr>
        <p:txBody>
          <a:bodyPr wrap="square">
            <a:noAutofit/>
          </a:bodyPr>
          <a:lstStyle/>
          <a:p>
            <a:r>
              <a:rPr lang="es-419"/>
              <a:t>FECHAMENTO</a:t>
            </a:r>
          </a:p>
          <a:p>
            <a:endParaRPr lang="es-419"/>
          </a:p>
        </p:txBody>
      </p:sp>
      <p:sp>
        <p:nvSpPr>
          <p:cNvPr id="3" name="Título 2">
            <a:extLst>
              <a:ext uri="{FF2B5EF4-FFF2-40B4-BE49-F238E27FC236}">
                <a16:creationId xmlns:a16="http://schemas.microsoft.com/office/drawing/2014/main" id="{CB11B517-6D6A-BFD1-982C-A7F0002E79DF}"/>
              </a:ext>
            </a:extLst>
          </p:cNvPr>
          <p:cNvSpPr>
            <a:spLocks noGrp="1"/>
          </p:cNvSpPr>
          <p:nvPr>
            <p:ph type="title" idx="101"/>
          </p:nvPr>
        </p:nvSpPr>
        <p:spPr>
          <a:xfrm>
            <a:off x="548640" y="658368"/>
            <a:ext cx="11094415" cy="960120"/>
          </a:xfrm>
        </p:spPr>
        <p:txBody>
          <a:bodyPr wrap="square">
            <a:noAutofit/>
          </a:bodyPr>
          <a:lstStyle/>
          <a:p>
            <a:r>
              <a:rPr lang="pt-BR"/>
              <a:t>Hoje, você não viu uma lista de ferramentas. Você colocou em prática ações com foco no cliente.</a:t>
            </a:r>
          </a:p>
        </p:txBody>
      </p:sp>
      <p:sp>
        <p:nvSpPr>
          <p:cNvPr id="4" name="Espaço Reservado para Texto 3">
            <a:extLst>
              <a:ext uri="{FF2B5EF4-FFF2-40B4-BE49-F238E27FC236}">
                <a16:creationId xmlns:a16="http://schemas.microsoft.com/office/drawing/2014/main" id="{BE5BE6D4-4D56-B361-10C8-48C8A4463887}"/>
              </a:ext>
            </a:extLst>
          </p:cNvPr>
          <p:cNvSpPr>
            <a:spLocks noGrp="1"/>
          </p:cNvSpPr>
          <p:nvPr>
            <p:ph type="body" idx="102"/>
          </p:nvPr>
        </p:nvSpPr>
        <p:spPr>
          <a:xfrm>
            <a:off x="548640" y="1700784"/>
            <a:ext cx="11094415" cy="530352"/>
          </a:xfrm>
        </p:spPr>
        <p:txBody>
          <a:bodyPr wrap="square">
            <a:noAutofit/>
          </a:bodyPr>
          <a:lstStyle/>
          <a:p>
            <a:r>
              <a:rPr lang="pt-BR"/>
              <a:t>Quebre um elo e os seguintes desabam. É por isso que a ordem importa.</a:t>
            </a:r>
          </a:p>
          <a:p>
            <a:endParaRPr lang="pt-BR"/>
          </a:p>
        </p:txBody>
      </p:sp>
      <p:sp>
        <p:nvSpPr>
          <p:cNvPr id="94" name="Espaço Reservado para Número de Slide 93">
            <a:extLst>
              <a:ext uri="{FF2B5EF4-FFF2-40B4-BE49-F238E27FC236}">
                <a16:creationId xmlns:a16="http://schemas.microsoft.com/office/drawing/2014/main" id="{6FAE92BD-FB77-E09C-DAAE-90D4C1892B5F}"/>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63</a:t>
            </a:fld>
            <a:endParaRPr lang="es-419"/>
          </a:p>
        </p:txBody>
      </p:sp>
      <p:sp>
        <p:nvSpPr>
          <p:cNvPr id="51" name="Shape 108">
            <a:extLst>
              <a:ext uri="{FF2B5EF4-FFF2-40B4-BE49-F238E27FC236}">
                <a16:creationId xmlns:a16="http://schemas.microsoft.com/office/drawing/2014/main" id="{AE7A34CF-3CC5-5EC6-346F-BBCA950B6018}"/>
              </a:ext>
            </a:extLst>
          </p:cNvPr>
          <p:cNvSpPr>
            <a:spLocks noGrp="1"/>
          </p:cNvSpPr>
          <p:nvPr/>
        </p:nvSpPr>
        <p:spPr>
          <a:xfrm>
            <a:off x="339725" y="2656114"/>
            <a:ext cx="2110740" cy="3048000"/>
          </a:xfrm>
          <a:prstGeom prst="roundRect">
            <a:avLst>
              <a:gd name="adj" fmla="val 2012"/>
            </a:avLst>
          </a:prstGeom>
          <a:solidFill>
            <a:srgbClr val="D7F7E4"/>
          </a:solidFill>
          <a:ln w="12700">
            <a:solidFill>
              <a:srgbClr val="031A10"/>
            </a:solidFill>
            <a:prstDash val="solid"/>
          </a:ln>
        </p:spPr>
        <p:txBody>
          <a:bodyPr wrap="square">
            <a:noAutofit/>
          </a:bodyPr>
          <a:lstStyle/>
          <a:p>
            <a:endParaRPr>
              <a:latin typeface="+mj-lt"/>
              <a:ea typeface="+mj-lt"/>
              <a:cs typeface="+mj-lt"/>
            </a:endParaRPr>
          </a:p>
        </p:txBody>
      </p:sp>
      <p:sp>
        <p:nvSpPr>
          <p:cNvPr id="53" name="Text 110">
            <a:extLst>
              <a:ext uri="{FF2B5EF4-FFF2-40B4-BE49-F238E27FC236}">
                <a16:creationId xmlns:a16="http://schemas.microsoft.com/office/drawing/2014/main" id="{B48A9263-EC70-1C44-DBEE-D7D3919E08E6}"/>
              </a:ext>
            </a:extLst>
          </p:cNvPr>
          <p:cNvSpPr>
            <a:spLocks noGrp="1"/>
          </p:cNvSpPr>
          <p:nvPr/>
        </p:nvSpPr>
        <p:spPr>
          <a:xfrm>
            <a:off x="568325" y="2903764"/>
            <a:ext cx="1653540" cy="495300"/>
          </a:xfrm>
          <a:prstGeom prst="rect">
            <a:avLst/>
          </a:prstGeom>
          <a:noFill/>
        </p:spPr>
        <p:txBody>
          <a:bodyPr wrap="square" lIns="0" tIns="0" rIns="0" bIns="0" anchor="t">
            <a:noAutofit/>
          </a:bodyPr>
          <a:lstStyle/>
          <a:p>
            <a:pPr marL="0" indent="0">
              <a:lnSpc>
                <a:spcPct val="85000"/>
              </a:lnSpc>
              <a:buNone/>
              <a:defRPr sz="3600" b="1">
                <a:solidFill>
                  <a:srgbClr val="B8FF12"/>
                </a:solidFill>
                <a:latin typeface="Fira Sans SemiBold"/>
                <a:ea typeface="Fira Sans SemiBold"/>
                <a:cs typeface="Fira Sans SemiBold"/>
              </a:defRPr>
            </a:pPr>
            <a:r>
              <a:rPr sz="3600" b="1">
                <a:solidFill>
                  <a:srgbClr val="031A10"/>
                </a:solidFill>
                <a:latin typeface="Bricolage Grotesque"/>
                <a:ea typeface="Bricolage Grotesque"/>
                <a:cs typeface="Bricolage Grotesque"/>
              </a:rPr>
              <a:t>01</a:t>
            </a:r>
          </a:p>
        </p:txBody>
      </p:sp>
      <p:sp>
        <p:nvSpPr>
          <p:cNvPr id="55" name="Text 112">
            <a:extLst>
              <a:ext uri="{FF2B5EF4-FFF2-40B4-BE49-F238E27FC236}">
                <a16:creationId xmlns:a16="http://schemas.microsoft.com/office/drawing/2014/main" id="{49899E88-72E3-1346-62A8-F6AD00C1CA8B}"/>
              </a:ext>
            </a:extLst>
          </p:cNvPr>
          <p:cNvSpPr>
            <a:spLocks noGrp="1"/>
          </p:cNvSpPr>
          <p:nvPr/>
        </p:nvSpPr>
        <p:spPr>
          <a:xfrm>
            <a:off x="568325" y="3532414"/>
            <a:ext cx="1653540" cy="247650"/>
          </a:xfrm>
          <a:prstGeom prst="rect">
            <a:avLst/>
          </a:prstGeom>
          <a:noFill/>
        </p:spPr>
        <p:txBody>
          <a:bodyPr wrap="square" lIns="0" tIns="0" rIns="0" bIns="0" anchor="t">
            <a:noAutofit/>
          </a:bodyPr>
          <a:lstStyle/>
          <a:p>
            <a:pPr marL="0" indent="0">
              <a:lnSpc>
                <a:spcPct val="100000"/>
              </a:lnSpc>
              <a:buNone/>
              <a:defRPr sz="1300" b="1" spc="100">
                <a:solidFill>
                  <a:srgbClr val="031A10"/>
                </a:solidFill>
                <a:latin typeface="Fira Sans SemiBold"/>
                <a:ea typeface="Fira Sans SemiBold"/>
                <a:cs typeface="Fira Sans SemiBold"/>
              </a:defRPr>
            </a:pPr>
            <a:r>
              <a:rPr sz="1300" b="1" spc="100">
                <a:solidFill>
                  <a:srgbClr val="031A10"/>
                </a:solidFill>
                <a:latin typeface="Source Sans 3"/>
                <a:ea typeface="Source Sans 3"/>
                <a:cs typeface="Source Sans 3"/>
              </a:rPr>
              <a:t>MERCADO</a:t>
            </a:r>
          </a:p>
        </p:txBody>
      </p:sp>
      <p:sp>
        <p:nvSpPr>
          <p:cNvPr id="57" name="Text 114">
            <a:extLst>
              <a:ext uri="{FF2B5EF4-FFF2-40B4-BE49-F238E27FC236}">
                <a16:creationId xmlns:a16="http://schemas.microsoft.com/office/drawing/2014/main" id="{723E6B37-87AB-04BC-21D8-982BBA685388}"/>
              </a:ext>
            </a:extLst>
          </p:cNvPr>
          <p:cNvSpPr>
            <a:spLocks noGrp="1"/>
          </p:cNvSpPr>
          <p:nvPr/>
        </p:nvSpPr>
        <p:spPr>
          <a:xfrm>
            <a:off x="568325" y="3875314"/>
            <a:ext cx="1653540" cy="1619250"/>
          </a:xfrm>
          <a:prstGeom prst="rect">
            <a:avLst/>
          </a:prstGeom>
          <a:noFill/>
        </p:spPr>
        <p:txBody>
          <a:bodyPr wrap="square" lIns="0" tIns="0" rIns="0" bIns="0" anchor="t">
            <a:noAutofit/>
          </a:bodyPr>
          <a:lstStyle/>
          <a:p>
            <a:pPr marL="0" indent="0">
              <a:lnSpc>
                <a:spcPct val="110000"/>
              </a:lnSpc>
              <a:buNone/>
              <a:defRPr sz="1150">
                <a:solidFill>
                  <a:srgbClr val="031A10"/>
                </a:solidFill>
                <a:latin typeface="Fira Sans"/>
                <a:ea typeface="Fira Sans"/>
                <a:cs typeface="Fira Sans"/>
              </a:defRPr>
            </a:pPr>
            <a:r>
              <a:rPr sz="1400">
                <a:solidFill>
                  <a:srgbClr val="031A10"/>
                </a:solidFill>
                <a:latin typeface="Source Sans 3"/>
                <a:ea typeface="Source Sans 3"/>
                <a:cs typeface="Source Sans 3"/>
              </a:rPr>
              <a:t>Praesent mi dolor, elementum mollis porta et, dapibus a eros.</a:t>
            </a:r>
          </a:p>
        </p:txBody>
      </p:sp>
      <p:sp>
        <p:nvSpPr>
          <p:cNvPr id="59" name="Shape 116">
            <a:extLst>
              <a:ext uri="{FF2B5EF4-FFF2-40B4-BE49-F238E27FC236}">
                <a16:creationId xmlns:a16="http://schemas.microsoft.com/office/drawing/2014/main" id="{47FF8CEF-0D81-C0D6-3D03-A7711AC202A7}"/>
              </a:ext>
            </a:extLst>
          </p:cNvPr>
          <p:cNvSpPr>
            <a:spLocks noGrp="1"/>
          </p:cNvSpPr>
          <p:nvPr/>
        </p:nvSpPr>
        <p:spPr>
          <a:xfrm>
            <a:off x="2679065" y="2656114"/>
            <a:ext cx="2110740" cy="3048000"/>
          </a:xfrm>
          <a:prstGeom prst="roundRect">
            <a:avLst>
              <a:gd name="adj" fmla="val 2012"/>
            </a:avLst>
          </a:prstGeom>
          <a:solidFill>
            <a:srgbClr val="D7F7E4"/>
          </a:solidFill>
          <a:ln w="12700">
            <a:solidFill>
              <a:srgbClr val="031A10"/>
            </a:solidFill>
            <a:prstDash val="solid"/>
          </a:ln>
        </p:spPr>
        <p:txBody>
          <a:bodyPr wrap="square">
            <a:noAutofit/>
          </a:bodyPr>
          <a:lstStyle/>
          <a:p>
            <a:endParaRPr>
              <a:latin typeface="+mj-lt"/>
              <a:ea typeface="+mj-lt"/>
              <a:cs typeface="+mj-lt"/>
            </a:endParaRPr>
          </a:p>
        </p:txBody>
      </p:sp>
      <p:sp>
        <p:nvSpPr>
          <p:cNvPr id="61" name="Text 118">
            <a:extLst>
              <a:ext uri="{FF2B5EF4-FFF2-40B4-BE49-F238E27FC236}">
                <a16:creationId xmlns:a16="http://schemas.microsoft.com/office/drawing/2014/main" id="{9794944E-133C-197F-D2B7-1BAA1366FFDA}"/>
              </a:ext>
            </a:extLst>
          </p:cNvPr>
          <p:cNvSpPr>
            <a:spLocks noGrp="1"/>
          </p:cNvSpPr>
          <p:nvPr/>
        </p:nvSpPr>
        <p:spPr>
          <a:xfrm>
            <a:off x="2907665" y="2903764"/>
            <a:ext cx="1653540" cy="495300"/>
          </a:xfrm>
          <a:prstGeom prst="rect">
            <a:avLst/>
          </a:prstGeom>
          <a:noFill/>
        </p:spPr>
        <p:txBody>
          <a:bodyPr wrap="square" lIns="0" tIns="0" rIns="0" bIns="0" anchor="t">
            <a:noAutofit/>
          </a:bodyPr>
          <a:lstStyle/>
          <a:p>
            <a:pPr marL="0" indent="0">
              <a:lnSpc>
                <a:spcPct val="85000"/>
              </a:lnSpc>
              <a:buNone/>
              <a:defRPr sz="3600" b="1">
                <a:solidFill>
                  <a:srgbClr val="B8FF12"/>
                </a:solidFill>
                <a:latin typeface="Fira Sans SemiBold"/>
                <a:ea typeface="Fira Sans SemiBold"/>
                <a:cs typeface="Fira Sans SemiBold"/>
              </a:defRPr>
            </a:pPr>
            <a:r>
              <a:rPr sz="3600" b="1">
                <a:solidFill>
                  <a:srgbClr val="031A10"/>
                </a:solidFill>
                <a:latin typeface="Bricolage Grotesque"/>
                <a:ea typeface="Bricolage Grotesque"/>
                <a:cs typeface="Bricolage Grotesque"/>
              </a:rPr>
              <a:t>02</a:t>
            </a:r>
          </a:p>
        </p:txBody>
      </p:sp>
      <p:sp>
        <p:nvSpPr>
          <p:cNvPr id="63" name="Text 120">
            <a:extLst>
              <a:ext uri="{FF2B5EF4-FFF2-40B4-BE49-F238E27FC236}">
                <a16:creationId xmlns:a16="http://schemas.microsoft.com/office/drawing/2014/main" id="{EEA5FE4A-77E8-715F-4311-5B3BB7717C2D}"/>
              </a:ext>
            </a:extLst>
          </p:cNvPr>
          <p:cNvSpPr>
            <a:spLocks noGrp="1"/>
          </p:cNvSpPr>
          <p:nvPr/>
        </p:nvSpPr>
        <p:spPr>
          <a:xfrm>
            <a:off x="2907665" y="3532414"/>
            <a:ext cx="1653540" cy="247650"/>
          </a:xfrm>
          <a:prstGeom prst="rect">
            <a:avLst/>
          </a:prstGeom>
          <a:noFill/>
        </p:spPr>
        <p:txBody>
          <a:bodyPr wrap="square" lIns="0" tIns="0" rIns="0" bIns="0" anchor="t">
            <a:noAutofit/>
          </a:bodyPr>
          <a:lstStyle/>
          <a:p>
            <a:pPr marL="0" indent="0">
              <a:lnSpc>
                <a:spcPct val="100000"/>
              </a:lnSpc>
              <a:buNone/>
              <a:defRPr sz="1300" b="1" spc="100">
                <a:solidFill>
                  <a:srgbClr val="031A10"/>
                </a:solidFill>
                <a:latin typeface="Fira Sans SemiBold"/>
                <a:ea typeface="Fira Sans SemiBold"/>
                <a:cs typeface="Fira Sans SemiBold"/>
              </a:defRPr>
            </a:pPr>
            <a:r>
              <a:rPr sz="1300" b="1" spc="100">
                <a:solidFill>
                  <a:srgbClr val="031A10"/>
                </a:solidFill>
                <a:latin typeface="Source Sans 3"/>
                <a:ea typeface="Source Sans 3"/>
                <a:cs typeface="Source Sans 3"/>
              </a:rPr>
              <a:t>PESSOA</a:t>
            </a:r>
          </a:p>
        </p:txBody>
      </p:sp>
      <p:sp>
        <p:nvSpPr>
          <p:cNvPr id="65" name="Text 122">
            <a:extLst>
              <a:ext uri="{FF2B5EF4-FFF2-40B4-BE49-F238E27FC236}">
                <a16:creationId xmlns:a16="http://schemas.microsoft.com/office/drawing/2014/main" id="{B414CA3C-1CF9-D890-B817-737A450FAD7A}"/>
              </a:ext>
            </a:extLst>
          </p:cNvPr>
          <p:cNvSpPr>
            <a:spLocks noGrp="1"/>
          </p:cNvSpPr>
          <p:nvPr/>
        </p:nvSpPr>
        <p:spPr>
          <a:xfrm>
            <a:off x="2907665" y="3875314"/>
            <a:ext cx="1653540" cy="1619250"/>
          </a:xfrm>
          <a:prstGeom prst="rect">
            <a:avLst/>
          </a:prstGeom>
          <a:noFill/>
        </p:spPr>
        <p:txBody>
          <a:bodyPr wrap="square" lIns="0" tIns="0" rIns="0" bIns="0" anchor="t">
            <a:noAutofit/>
          </a:bodyPr>
          <a:lstStyle/>
          <a:p>
            <a:pPr marL="0" indent="0">
              <a:lnSpc>
                <a:spcPct val="110000"/>
              </a:lnSpc>
              <a:buNone/>
              <a:defRPr sz="1150">
                <a:solidFill>
                  <a:srgbClr val="031A10"/>
                </a:solidFill>
                <a:latin typeface="Fira Sans"/>
                <a:ea typeface="Fira Sans"/>
                <a:cs typeface="Fira Sans"/>
              </a:defRPr>
            </a:pPr>
            <a:r>
              <a:rPr sz="1400">
                <a:solidFill>
                  <a:srgbClr val="031A10"/>
                </a:solidFill>
                <a:latin typeface="Source Sans 3"/>
                <a:ea typeface="Source Sans 3"/>
                <a:cs typeface="Source Sans 3"/>
              </a:rPr>
              <a:t>Praesent mi dolor, elementum mollis porta et, dapibus a eros.</a:t>
            </a:r>
          </a:p>
        </p:txBody>
      </p:sp>
      <p:sp>
        <p:nvSpPr>
          <p:cNvPr id="67" name="Shape 124">
            <a:extLst>
              <a:ext uri="{FF2B5EF4-FFF2-40B4-BE49-F238E27FC236}">
                <a16:creationId xmlns:a16="http://schemas.microsoft.com/office/drawing/2014/main" id="{E3F14870-D79E-901D-464C-482325D7BBF5}"/>
              </a:ext>
            </a:extLst>
          </p:cNvPr>
          <p:cNvSpPr>
            <a:spLocks noGrp="1"/>
          </p:cNvSpPr>
          <p:nvPr/>
        </p:nvSpPr>
        <p:spPr>
          <a:xfrm>
            <a:off x="5018405" y="2656114"/>
            <a:ext cx="2110740" cy="3048000"/>
          </a:xfrm>
          <a:prstGeom prst="roundRect">
            <a:avLst>
              <a:gd name="adj" fmla="val 2012"/>
            </a:avLst>
          </a:prstGeom>
          <a:solidFill>
            <a:srgbClr val="D7F7E4"/>
          </a:solidFill>
          <a:ln w="12700">
            <a:solidFill>
              <a:srgbClr val="031A10"/>
            </a:solidFill>
            <a:prstDash val="solid"/>
          </a:ln>
        </p:spPr>
        <p:txBody>
          <a:bodyPr wrap="square">
            <a:noAutofit/>
          </a:bodyPr>
          <a:lstStyle/>
          <a:p>
            <a:endParaRPr>
              <a:latin typeface="+mj-lt"/>
              <a:ea typeface="+mj-lt"/>
              <a:cs typeface="+mj-lt"/>
            </a:endParaRPr>
          </a:p>
        </p:txBody>
      </p:sp>
      <p:sp>
        <p:nvSpPr>
          <p:cNvPr id="69" name="Text 126">
            <a:extLst>
              <a:ext uri="{FF2B5EF4-FFF2-40B4-BE49-F238E27FC236}">
                <a16:creationId xmlns:a16="http://schemas.microsoft.com/office/drawing/2014/main" id="{372DCC8E-E911-A4E9-D480-1B32C88D4DEF}"/>
              </a:ext>
            </a:extLst>
          </p:cNvPr>
          <p:cNvSpPr>
            <a:spLocks noGrp="1"/>
          </p:cNvSpPr>
          <p:nvPr/>
        </p:nvSpPr>
        <p:spPr>
          <a:xfrm>
            <a:off x="5247005" y="2903764"/>
            <a:ext cx="1653540" cy="495300"/>
          </a:xfrm>
          <a:prstGeom prst="rect">
            <a:avLst/>
          </a:prstGeom>
          <a:noFill/>
        </p:spPr>
        <p:txBody>
          <a:bodyPr wrap="square" lIns="0" tIns="0" rIns="0" bIns="0" anchor="t">
            <a:noAutofit/>
          </a:bodyPr>
          <a:lstStyle/>
          <a:p>
            <a:pPr marL="0" indent="0">
              <a:lnSpc>
                <a:spcPct val="85000"/>
              </a:lnSpc>
              <a:buNone/>
              <a:defRPr sz="3600" b="1">
                <a:solidFill>
                  <a:srgbClr val="B8FF12"/>
                </a:solidFill>
                <a:latin typeface="Fira Sans SemiBold"/>
                <a:ea typeface="Fira Sans SemiBold"/>
                <a:cs typeface="Fira Sans SemiBold"/>
              </a:defRPr>
            </a:pPr>
            <a:r>
              <a:rPr sz="3600" b="1">
                <a:solidFill>
                  <a:srgbClr val="031A10"/>
                </a:solidFill>
                <a:latin typeface="Bricolage Grotesque"/>
                <a:ea typeface="Bricolage Grotesque"/>
                <a:cs typeface="Bricolage Grotesque"/>
              </a:rPr>
              <a:t>03</a:t>
            </a:r>
          </a:p>
        </p:txBody>
      </p:sp>
      <p:sp>
        <p:nvSpPr>
          <p:cNvPr id="71" name="Text 128">
            <a:extLst>
              <a:ext uri="{FF2B5EF4-FFF2-40B4-BE49-F238E27FC236}">
                <a16:creationId xmlns:a16="http://schemas.microsoft.com/office/drawing/2014/main" id="{205AAAAD-3034-86F2-E717-F60BDFE7E77B}"/>
              </a:ext>
            </a:extLst>
          </p:cNvPr>
          <p:cNvSpPr>
            <a:spLocks noGrp="1"/>
          </p:cNvSpPr>
          <p:nvPr/>
        </p:nvSpPr>
        <p:spPr>
          <a:xfrm>
            <a:off x="5247005" y="3532414"/>
            <a:ext cx="1653540" cy="247650"/>
          </a:xfrm>
          <a:prstGeom prst="rect">
            <a:avLst/>
          </a:prstGeom>
          <a:noFill/>
        </p:spPr>
        <p:txBody>
          <a:bodyPr wrap="square" lIns="0" tIns="0" rIns="0" bIns="0" anchor="t">
            <a:noAutofit/>
          </a:bodyPr>
          <a:lstStyle/>
          <a:p>
            <a:pPr marL="0" indent="0">
              <a:lnSpc>
                <a:spcPct val="100000"/>
              </a:lnSpc>
              <a:buNone/>
              <a:defRPr sz="1300" b="1" spc="100">
                <a:solidFill>
                  <a:srgbClr val="031A10"/>
                </a:solidFill>
                <a:latin typeface="Fira Sans SemiBold"/>
                <a:ea typeface="Fira Sans SemiBold"/>
                <a:cs typeface="Fira Sans SemiBold"/>
              </a:defRPr>
            </a:pPr>
            <a:r>
              <a:rPr sz="1300" b="1" spc="100">
                <a:solidFill>
                  <a:srgbClr val="031A10"/>
                </a:solidFill>
                <a:latin typeface="Source Sans 3"/>
                <a:ea typeface="Source Sans 3"/>
                <a:cs typeface="Source Sans 3"/>
              </a:rPr>
              <a:t>DOR</a:t>
            </a:r>
          </a:p>
        </p:txBody>
      </p:sp>
      <p:sp>
        <p:nvSpPr>
          <p:cNvPr id="73" name="Text 130">
            <a:extLst>
              <a:ext uri="{FF2B5EF4-FFF2-40B4-BE49-F238E27FC236}">
                <a16:creationId xmlns:a16="http://schemas.microsoft.com/office/drawing/2014/main" id="{6DBC11AB-1F17-F157-2289-CC026C9DAE73}"/>
              </a:ext>
            </a:extLst>
          </p:cNvPr>
          <p:cNvSpPr>
            <a:spLocks noGrp="1"/>
          </p:cNvSpPr>
          <p:nvPr/>
        </p:nvSpPr>
        <p:spPr>
          <a:xfrm>
            <a:off x="5247005" y="3875314"/>
            <a:ext cx="1653540" cy="1619250"/>
          </a:xfrm>
          <a:prstGeom prst="rect">
            <a:avLst/>
          </a:prstGeom>
          <a:noFill/>
        </p:spPr>
        <p:txBody>
          <a:bodyPr wrap="square" lIns="0" tIns="0" rIns="0" bIns="0" anchor="t">
            <a:noAutofit/>
          </a:bodyPr>
          <a:lstStyle/>
          <a:p>
            <a:pPr marL="0" indent="0">
              <a:lnSpc>
                <a:spcPct val="110000"/>
              </a:lnSpc>
              <a:buNone/>
              <a:defRPr sz="1150">
                <a:solidFill>
                  <a:srgbClr val="031A10"/>
                </a:solidFill>
                <a:latin typeface="Fira Sans"/>
                <a:ea typeface="Fira Sans"/>
                <a:cs typeface="Fira Sans"/>
              </a:defRPr>
            </a:pPr>
            <a:r>
              <a:rPr sz="1400">
                <a:solidFill>
                  <a:srgbClr val="031A10"/>
                </a:solidFill>
                <a:latin typeface="Source Sans 3"/>
                <a:ea typeface="Source Sans 3"/>
                <a:cs typeface="Source Sans 3"/>
              </a:rPr>
              <a:t>Pellentesque egestas ipsum nisl, in tempor tellus suscipit eleifend. Pellentesque habitant</a:t>
            </a:r>
            <a:endParaRPr sz="1400">
              <a:solidFill>
                <a:srgbClr val="031A10"/>
              </a:solidFill>
              <a:latin typeface="+mj-lt"/>
              <a:ea typeface="+mj-lt"/>
              <a:cs typeface="+mj-lt"/>
            </a:endParaRPr>
          </a:p>
        </p:txBody>
      </p:sp>
      <p:sp>
        <p:nvSpPr>
          <p:cNvPr id="75" name="Shape 132">
            <a:extLst>
              <a:ext uri="{FF2B5EF4-FFF2-40B4-BE49-F238E27FC236}">
                <a16:creationId xmlns:a16="http://schemas.microsoft.com/office/drawing/2014/main" id="{20FB2852-CFD3-90B6-1482-780EDF28328C}"/>
              </a:ext>
            </a:extLst>
          </p:cNvPr>
          <p:cNvSpPr>
            <a:spLocks noGrp="1"/>
          </p:cNvSpPr>
          <p:nvPr/>
        </p:nvSpPr>
        <p:spPr>
          <a:xfrm>
            <a:off x="7357745" y="2656114"/>
            <a:ext cx="2110740" cy="3048000"/>
          </a:xfrm>
          <a:prstGeom prst="roundRect">
            <a:avLst>
              <a:gd name="adj" fmla="val 2012"/>
            </a:avLst>
          </a:prstGeom>
          <a:solidFill>
            <a:srgbClr val="D7F7E4"/>
          </a:solidFill>
          <a:ln w="12700">
            <a:solidFill>
              <a:srgbClr val="031A10"/>
            </a:solidFill>
            <a:prstDash val="solid"/>
          </a:ln>
        </p:spPr>
        <p:txBody>
          <a:bodyPr wrap="square">
            <a:noAutofit/>
          </a:bodyPr>
          <a:lstStyle/>
          <a:p>
            <a:endParaRPr>
              <a:latin typeface="+mj-lt"/>
              <a:ea typeface="+mj-lt"/>
              <a:cs typeface="+mj-lt"/>
            </a:endParaRPr>
          </a:p>
        </p:txBody>
      </p:sp>
      <p:sp>
        <p:nvSpPr>
          <p:cNvPr id="77" name="Text 134">
            <a:extLst>
              <a:ext uri="{FF2B5EF4-FFF2-40B4-BE49-F238E27FC236}">
                <a16:creationId xmlns:a16="http://schemas.microsoft.com/office/drawing/2014/main" id="{0233A05F-C497-921D-3980-B4AD98A1A5D2}"/>
              </a:ext>
            </a:extLst>
          </p:cNvPr>
          <p:cNvSpPr>
            <a:spLocks noGrp="1"/>
          </p:cNvSpPr>
          <p:nvPr/>
        </p:nvSpPr>
        <p:spPr>
          <a:xfrm>
            <a:off x="7586345" y="2903764"/>
            <a:ext cx="1653540" cy="495300"/>
          </a:xfrm>
          <a:prstGeom prst="rect">
            <a:avLst/>
          </a:prstGeom>
          <a:noFill/>
        </p:spPr>
        <p:txBody>
          <a:bodyPr wrap="square" lIns="0" tIns="0" rIns="0" bIns="0" anchor="t">
            <a:noAutofit/>
          </a:bodyPr>
          <a:lstStyle/>
          <a:p>
            <a:pPr marL="0" indent="0">
              <a:lnSpc>
                <a:spcPct val="85000"/>
              </a:lnSpc>
              <a:buNone/>
              <a:defRPr sz="3600" b="1">
                <a:solidFill>
                  <a:srgbClr val="B8FF12"/>
                </a:solidFill>
                <a:latin typeface="Fira Sans SemiBold"/>
                <a:ea typeface="Fira Sans SemiBold"/>
                <a:cs typeface="Fira Sans SemiBold"/>
              </a:defRPr>
            </a:pPr>
            <a:r>
              <a:rPr sz="3600" b="1">
                <a:solidFill>
                  <a:srgbClr val="031A10"/>
                </a:solidFill>
                <a:latin typeface="Bricolage Grotesque"/>
                <a:ea typeface="Bricolage Grotesque"/>
                <a:cs typeface="Bricolage Grotesque"/>
              </a:rPr>
              <a:t>04</a:t>
            </a:r>
          </a:p>
        </p:txBody>
      </p:sp>
      <p:sp>
        <p:nvSpPr>
          <p:cNvPr id="79" name="Text 136">
            <a:extLst>
              <a:ext uri="{FF2B5EF4-FFF2-40B4-BE49-F238E27FC236}">
                <a16:creationId xmlns:a16="http://schemas.microsoft.com/office/drawing/2014/main" id="{4067F53A-DD41-827C-3CB6-3F4C2EAC6CA2}"/>
              </a:ext>
            </a:extLst>
          </p:cNvPr>
          <p:cNvSpPr>
            <a:spLocks noGrp="1"/>
          </p:cNvSpPr>
          <p:nvPr/>
        </p:nvSpPr>
        <p:spPr>
          <a:xfrm>
            <a:off x="7586345" y="3532414"/>
            <a:ext cx="1653540" cy="247650"/>
          </a:xfrm>
          <a:prstGeom prst="rect">
            <a:avLst/>
          </a:prstGeom>
          <a:noFill/>
        </p:spPr>
        <p:txBody>
          <a:bodyPr wrap="square" lIns="0" tIns="0" rIns="0" bIns="0" anchor="t">
            <a:noAutofit/>
          </a:bodyPr>
          <a:lstStyle/>
          <a:p>
            <a:pPr marL="0" indent="0">
              <a:lnSpc>
                <a:spcPct val="100000"/>
              </a:lnSpc>
              <a:buNone/>
              <a:defRPr sz="1300" b="1" spc="100">
                <a:solidFill>
                  <a:srgbClr val="031A10"/>
                </a:solidFill>
                <a:latin typeface="Fira Sans SemiBold"/>
                <a:ea typeface="Fira Sans SemiBold"/>
                <a:cs typeface="Fira Sans SemiBold"/>
              </a:defRPr>
            </a:pPr>
            <a:r>
              <a:rPr sz="1300" b="1" spc="100">
                <a:solidFill>
                  <a:srgbClr val="031A10"/>
                </a:solidFill>
                <a:latin typeface="Source Sans 3"/>
                <a:ea typeface="Source Sans 3"/>
                <a:cs typeface="Source Sans 3"/>
              </a:rPr>
              <a:t>PROMESSA</a:t>
            </a:r>
          </a:p>
        </p:txBody>
      </p:sp>
      <p:sp>
        <p:nvSpPr>
          <p:cNvPr id="81" name="Text 138">
            <a:extLst>
              <a:ext uri="{FF2B5EF4-FFF2-40B4-BE49-F238E27FC236}">
                <a16:creationId xmlns:a16="http://schemas.microsoft.com/office/drawing/2014/main" id="{5015683A-2000-BD0B-1034-4A94A698D9FE}"/>
              </a:ext>
            </a:extLst>
          </p:cNvPr>
          <p:cNvSpPr>
            <a:spLocks noGrp="1"/>
          </p:cNvSpPr>
          <p:nvPr/>
        </p:nvSpPr>
        <p:spPr>
          <a:xfrm>
            <a:off x="7586345" y="3875314"/>
            <a:ext cx="1653540" cy="1619250"/>
          </a:xfrm>
          <a:prstGeom prst="rect">
            <a:avLst/>
          </a:prstGeom>
          <a:noFill/>
        </p:spPr>
        <p:txBody>
          <a:bodyPr wrap="square" lIns="0" tIns="0" rIns="0" bIns="0" anchor="t">
            <a:noAutofit/>
          </a:bodyPr>
          <a:lstStyle/>
          <a:p>
            <a:pPr marL="0" indent="0">
              <a:lnSpc>
                <a:spcPct val="110000"/>
              </a:lnSpc>
              <a:buNone/>
              <a:defRPr sz="1150">
                <a:solidFill>
                  <a:srgbClr val="031A10"/>
                </a:solidFill>
                <a:latin typeface="Fira Sans"/>
                <a:ea typeface="Fira Sans"/>
                <a:cs typeface="Fira Sans"/>
              </a:defRPr>
            </a:pPr>
            <a:r>
              <a:rPr sz="1400">
                <a:solidFill>
                  <a:srgbClr val="031A10"/>
                </a:solidFill>
                <a:latin typeface="Newsreader"/>
                <a:ea typeface="Newsreader"/>
                <a:cs typeface="Newsreader"/>
              </a:rPr>
              <a:t>Vel hendrerit nunc facilisis. Quisque aliquet pharetra dictum. Mauris porta metus id scelerisque efficitur.</a:t>
            </a:r>
          </a:p>
        </p:txBody>
      </p:sp>
      <p:sp>
        <p:nvSpPr>
          <p:cNvPr id="83" name="Shape 140">
            <a:extLst>
              <a:ext uri="{FF2B5EF4-FFF2-40B4-BE49-F238E27FC236}">
                <a16:creationId xmlns:a16="http://schemas.microsoft.com/office/drawing/2014/main" id="{19D00ACA-A763-EA63-742A-18D63770E8D4}"/>
              </a:ext>
            </a:extLst>
          </p:cNvPr>
          <p:cNvSpPr>
            <a:spLocks noGrp="1"/>
          </p:cNvSpPr>
          <p:nvPr/>
        </p:nvSpPr>
        <p:spPr>
          <a:xfrm>
            <a:off x="9697085" y="2656114"/>
            <a:ext cx="2110740" cy="3048000"/>
          </a:xfrm>
          <a:prstGeom prst="roundRect">
            <a:avLst>
              <a:gd name="adj" fmla="val 2012"/>
            </a:avLst>
          </a:prstGeom>
          <a:solidFill>
            <a:srgbClr val="D7F7E4"/>
          </a:solidFill>
          <a:ln w="12700">
            <a:solidFill>
              <a:srgbClr val="031A10"/>
            </a:solidFill>
            <a:prstDash val="solid"/>
          </a:ln>
        </p:spPr>
        <p:txBody>
          <a:bodyPr wrap="square">
            <a:noAutofit/>
          </a:bodyPr>
          <a:lstStyle/>
          <a:p>
            <a:endParaRPr>
              <a:latin typeface="+mj-lt"/>
              <a:ea typeface="+mj-lt"/>
              <a:cs typeface="+mj-lt"/>
            </a:endParaRPr>
          </a:p>
        </p:txBody>
      </p:sp>
      <p:sp>
        <p:nvSpPr>
          <p:cNvPr id="85" name="Text 142">
            <a:extLst>
              <a:ext uri="{FF2B5EF4-FFF2-40B4-BE49-F238E27FC236}">
                <a16:creationId xmlns:a16="http://schemas.microsoft.com/office/drawing/2014/main" id="{575A5776-5217-C3F1-5B86-03ABCEEA98A3}"/>
              </a:ext>
            </a:extLst>
          </p:cNvPr>
          <p:cNvSpPr>
            <a:spLocks noGrp="1"/>
          </p:cNvSpPr>
          <p:nvPr/>
        </p:nvSpPr>
        <p:spPr>
          <a:xfrm>
            <a:off x="9925685" y="2903764"/>
            <a:ext cx="1653540" cy="495300"/>
          </a:xfrm>
          <a:prstGeom prst="rect">
            <a:avLst/>
          </a:prstGeom>
          <a:noFill/>
        </p:spPr>
        <p:txBody>
          <a:bodyPr wrap="square" lIns="0" tIns="0" rIns="0" bIns="0" anchor="t">
            <a:noAutofit/>
          </a:bodyPr>
          <a:lstStyle/>
          <a:p>
            <a:pPr marL="0" indent="0">
              <a:lnSpc>
                <a:spcPct val="85000"/>
              </a:lnSpc>
              <a:buNone/>
              <a:defRPr sz="3600" b="1">
                <a:solidFill>
                  <a:srgbClr val="B8FF12"/>
                </a:solidFill>
                <a:latin typeface="Fira Sans SemiBold"/>
                <a:ea typeface="Fira Sans SemiBold"/>
                <a:cs typeface="Fira Sans SemiBold"/>
              </a:defRPr>
            </a:pPr>
            <a:r>
              <a:rPr sz="3600" b="1">
                <a:solidFill>
                  <a:srgbClr val="031A10"/>
                </a:solidFill>
                <a:latin typeface="Bricolage Grotesque"/>
                <a:ea typeface="Bricolage Grotesque"/>
                <a:cs typeface="Bricolage Grotesque"/>
              </a:rPr>
              <a:t>05</a:t>
            </a:r>
          </a:p>
        </p:txBody>
      </p:sp>
      <p:sp>
        <p:nvSpPr>
          <p:cNvPr id="87" name="Text 144">
            <a:extLst>
              <a:ext uri="{FF2B5EF4-FFF2-40B4-BE49-F238E27FC236}">
                <a16:creationId xmlns:a16="http://schemas.microsoft.com/office/drawing/2014/main" id="{3C61FFDD-55F0-8E1A-D24E-CCA2B74CC643}"/>
              </a:ext>
            </a:extLst>
          </p:cNvPr>
          <p:cNvSpPr>
            <a:spLocks noGrp="1"/>
          </p:cNvSpPr>
          <p:nvPr/>
        </p:nvSpPr>
        <p:spPr>
          <a:xfrm>
            <a:off x="9925685" y="3532414"/>
            <a:ext cx="1653540" cy="247650"/>
          </a:xfrm>
          <a:prstGeom prst="rect">
            <a:avLst/>
          </a:prstGeom>
          <a:noFill/>
        </p:spPr>
        <p:txBody>
          <a:bodyPr wrap="square" lIns="0" tIns="0" rIns="0" bIns="0" anchor="t">
            <a:noAutofit/>
          </a:bodyPr>
          <a:lstStyle/>
          <a:p>
            <a:pPr marL="0" indent="0">
              <a:lnSpc>
                <a:spcPct val="100000"/>
              </a:lnSpc>
              <a:buNone/>
              <a:defRPr sz="1300" b="1" spc="100">
                <a:solidFill>
                  <a:srgbClr val="031A10"/>
                </a:solidFill>
                <a:latin typeface="Fira Sans SemiBold"/>
                <a:ea typeface="Fira Sans SemiBold"/>
                <a:cs typeface="Fira Sans SemiBold"/>
              </a:defRPr>
            </a:pPr>
            <a:r>
              <a:rPr sz="1300" b="1" spc="100">
                <a:solidFill>
                  <a:srgbClr val="031A10"/>
                </a:solidFill>
                <a:latin typeface="Source Sans 3"/>
                <a:ea typeface="Source Sans 3"/>
                <a:cs typeface="Source Sans 3"/>
              </a:rPr>
              <a:t>PROVA</a:t>
            </a:r>
          </a:p>
        </p:txBody>
      </p:sp>
      <p:sp>
        <p:nvSpPr>
          <p:cNvPr id="89" name="Text 146">
            <a:extLst>
              <a:ext uri="{FF2B5EF4-FFF2-40B4-BE49-F238E27FC236}">
                <a16:creationId xmlns:a16="http://schemas.microsoft.com/office/drawing/2014/main" id="{75F757BA-66DD-35B1-90C2-B741B77FEEF6}"/>
              </a:ext>
            </a:extLst>
          </p:cNvPr>
          <p:cNvSpPr>
            <a:spLocks noGrp="1"/>
          </p:cNvSpPr>
          <p:nvPr/>
        </p:nvSpPr>
        <p:spPr>
          <a:xfrm>
            <a:off x="9925685" y="3875314"/>
            <a:ext cx="1653540" cy="1619250"/>
          </a:xfrm>
          <a:prstGeom prst="rect">
            <a:avLst/>
          </a:prstGeom>
          <a:noFill/>
        </p:spPr>
        <p:txBody>
          <a:bodyPr wrap="square" lIns="0" tIns="0" rIns="0" bIns="0" anchor="t">
            <a:noAutofit/>
          </a:bodyPr>
          <a:lstStyle/>
          <a:p>
            <a:pPr marL="0" indent="0">
              <a:lnSpc>
                <a:spcPct val="110000"/>
              </a:lnSpc>
              <a:buNone/>
              <a:defRPr sz="1150">
                <a:solidFill>
                  <a:srgbClr val="031A10"/>
                </a:solidFill>
                <a:latin typeface="Fira Sans"/>
                <a:ea typeface="Fira Sans"/>
                <a:cs typeface="Fira Sans"/>
              </a:defRPr>
            </a:pPr>
            <a:r>
              <a:rPr sz="1400">
                <a:solidFill>
                  <a:srgbClr val="031A10"/>
                </a:solidFill>
                <a:latin typeface="Newsreader"/>
                <a:ea typeface="Newsreader"/>
                <a:cs typeface="Newsreader"/>
              </a:rPr>
              <a:t>Praesent accumsan quis felis non hendrerit. Curabitur ultricies quam eget sem suscipit varius.</a:t>
            </a:r>
          </a:p>
        </p:txBody>
      </p:sp>
      <p:sp>
        <p:nvSpPr>
          <p:cNvPr id="10" name="Espaço Reservado para Rodapé 9">
            <a:extLst>
              <a:ext uri="{FF2B5EF4-FFF2-40B4-BE49-F238E27FC236}">
                <a16:creationId xmlns:a16="http://schemas.microsoft.com/office/drawing/2014/main" id="{2CF3C1F3-B717-9F3D-8ACE-F35FD3F59A37}"/>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9105133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F7FCDCB-A52D-43D0-8CAA-7D8C0C333FA5}"/>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01 · INTRODUÇÃO</a:t>
            </a:r>
          </a:p>
        </p:txBody>
      </p:sp>
      <p:sp>
        <p:nvSpPr>
          <p:cNvPr id="3" name="Text 0">
            <a:extLst>
              <a:ext uri="{FF2B5EF4-FFF2-40B4-BE49-F238E27FC236}">
                <a16:creationId xmlns:a16="http://schemas.microsoft.com/office/drawing/2014/main" id="{04A01453-8A59-4550-BDD9-A970EFE31E63}"/>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Título da página em uma linha</a:t>
            </a:r>
          </a:p>
        </p:txBody>
      </p:sp>
      <p:sp>
        <p:nvSpPr>
          <p:cNvPr id="4" name="Text 0">
            <a:extLst>
              <a:ext uri="{FF2B5EF4-FFF2-40B4-BE49-F238E27FC236}">
                <a16:creationId xmlns:a16="http://schemas.microsoft.com/office/drawing/2014/main" id="{331824E2-C8A5-4F9B-ACB1-1B3F3F4EF170}"/>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Subtítulo de apoio, até duas linhas</a:t>
            </a:r>
          </a:p>
        </p:txBody>
      </p:sp>
      <p:sp>
        <p:nvSpPr>
          <p:cNvPr id="5" name="Text 0">
            <a:extLst>
              <a:ext uri="{FF2B5EF4-FFF2-40B4-BE49-F238E27FC236}">
                <a16:creationId xmlns:a16="http://schemas.microsoft.com/office/drawing/2014/main" id="{AB7DAA4C-06DC-4AF7-A107-A16CD9EDB2F3}"/>
              </a:ext>
            </a:extLst>
          </p:cNvPr>
          <p:cNvSpPr>
            <a:spLocks noGrp="1"/>
          </p:cNvSpPr>
          <p:nvPr>
            <p:ph type="body" idx="103" hasCustomPrompt="1"/>
          </p:nvPr>
        </p:nvSpPr>
        <p:spPr>
          <a:xfrm>
            <a:off x="548640" y="2048256"/>
            <a:ext cx="11094415" cy="4096512"/>
          </a:xfrm>
          <a:noFill/>
        </p:spPr>
        <p:txBody>
          <a:bodyPr wrap="square" lIns="0" tIns="0" rIns="0" bIns="0" anchor="t">
            <a:noAutofit/>
          </a:bodyPr>
          <a:lstStyle/>
          <a:p>
            <a:r>
              <a:rPr lang="pt-BR"/>
              <a:t>Use este espaço para desenvolver a mensagem principal com contexto, evidências e implicações para a decisão.</a:t>
            </a:r>
          </a:p>
        </p:txBody>
      </p:sp>
      <p:sp>
        <p:nvSpPr>
          <p:cNvPr id="6" name="Espaço Reservado para Número de Slide 5">
            <a:extLst>
              <a:ext uri="{FF2B5EF4-FFF2-40B4-BE49-F238E27FC236}">
                <a16:creationId xmlns:a16="http://schemas.microsoft.com/office/drawing/2014/main" id="{3BF706E5-AF0B-3BBA-BD6C-5C1996AF5166}"/>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64</a:t>
            </a:fld>
            <a:endParaRPr lang="es-419"/>
          </a:p>
        </p:txBody>
      </p:sp>
      <p:sp>
        <p:nvSpPr>
          <p:cNvPr id="12" name="Espaço Reservado para Rodapé 11">
            <a:extLst>
              <a:ext uri="{FF2B5EF4-FFF2-40B4-BE49-F238E27FC236}">
                <a16:creationId xmlns:a16="http://schemas.microsoft.com/office/drawing/2014/main" id="{668E6DA4-419E-A111-78BF-7D3C0061E9D1}"/>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2290599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110017C-187A-4DAE-B681-3397C8240D96}"/>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01 · INTRODUÇÃO</a:t>
            </a:r>
          </a:p>
        </p:txBody>
      </p:sp>
      <p:sp>
        <p:nvSpPr>
          <p:cNvPr id="3" name="Text 0">
            <a:extLst>
              <a:ext uri="{FF2B5EF4-FFF2-40B4-BE49-F238E27FC236}">
                <a16:creationId xmlns:a16="http://schemas.microsoft.com/office/drawing/2014/main" id="{FDF2E728-4290-40D8-8AC6-BCF4326F7B03}"/>
              </a:ext>
            </a:extLst>
          </p:cNvPr>
          <p:cNvSpPr>
            <a:spLocks noGrp="1"/>
          </p:cNvSpPr>
          <p:nvPr>
            <p:ph type="title" idx="101" hasCustomPrompt="1"/>
          </p:nvPr>
        </p:nvSpPr>
        <p:spPr>
          <a:xfrm>
            <a:off x="548640" y="658368"/>
            <a:ext cx="11094415" cy="960120"/>
          </a:xfrm>
          <a:noFill/>
        </p:spPr>
        <p:txBody>
          <a:bodyPr wrap="square" lIns="0" tIns="0" rIns="0" bIns="0" anchor="t">
            <a:noAutofit/>
          </a:bodyPr>
          <a:lstStyle/>
          <a:p>
            <a:r>
              <a:rPr lang="pt-BR"/>
              <a:t>Título mais longo, que ocupa duas linhas confortavelmente</a:t>
            </a:r>
          </a:p>
        </p:txBody>
      </p:sp>
      <p:sp>
        <p:nvSpPr>
          <p:cNvPr id="4" name="Text 0">
            <a:extLst>
              <a:ext uri="{FF2B5EF4-FFF2-40B4-BE49-F238E27FC236}">
                <a16:creationId xmlns:a16="http://schemas.microsoft.com/office/drawing/2014/main" id="{E0230270-3AB3-4EAA-B05E-C6E0EB15C439}"/>
              </a:ext>
            </a:extLst>
          </p:cNvPr>
          <p:cNvSpPr>
            <a:spLocks noGrp="1"/>
          </p:cNvSpPr>
          <p:nvPr>
            <p:ph type="body" idx="102" hasCustomPrompt="1"/>
          </p:nvPr>
        </p:nvSpPr>
        <p:spPr>
          <a:xfrm>
            <a:off x="548640" y="1700784"/>
            <a:ext cx="11094415" cy="530352"/>
          </a:xfrm>
          <a:noFill/>
        </p:spPr>
        <p:txBody>
          <a:bodyPr wrap="square" lIns="0" tIns="0" rIns="0" bIns="0" anchor="t">
            <a:noAutofit/>
          </a:bodyPr>
          <a:lstStyle/>
          <a:p>
            <a:r>
              <a:rPr lang="pt-BR"/>
              <a:t>Use este layout quando o título não couber em uma linha</a:t>
            </a:r>
          </a:p>
        </p:txBody>
      </p:sp>
      <p:sp>
        <p:nvSpPr>
          <p:cNvPr id="5" name="Text 0">
            <a:extLst>
              <a:ext uri="{FF2B5EF4-FFF2-40B4-BE49-F238E27FC236}">
                <a16:creationId xmlns:a16="http://schemas.microsoft.com/office/drawing/2014/main" id="{94FEA712-4786-49A4-9F0C-E694D6945AAA}"/>
              </a:ext>
            </a:extLst>
          </p:cNvPr>
          <p:cNvSpPr>
            <a:spLocks noGrp="1"/>
          </p:cNvSpPr>
          <p:nvPr>
            <p:ph type="body" idx="103" hasCustomPrompt="1"/>
          </p:nvPr>
        </p:nvSpPr>
        <p:spPr>
          <a:xfrm>
            <a:off x="548640" y="2505456"/>
            <a:ext cx="11094415" cy="3639312"/>
          </a:xfrm>
          <a:noFill/>
        </p:spPr>
        <p:txBody>
          <a:bodyPr wrap="square" lIns="0" tIns="0" rIns="0" bIns="0" anchor="t">
            <a:noAutofit/>
          </a:bodyPr>
          <a:lstStyle/>
          <a:p>
            <a:r>
              <a:rPr lang="pt-BR"/>
              <a:t>Use este espaço para desenvolver a mensagem principal com contexto, evidências e implicações para a decisão.</a:t>
            </a:r>
          </a:p>
        </p:txBody>
      </p:sp>
      <p:sp>
        <p:nvSpPr>
          <p:cNvPr id="6" name="Espaço Reservado para Número de Slide 5">
            <a:extLst>
              <a:ext uri="{FF2B5EF4-FFF2-40B4-BE49-F238E27FC236}">
                <a16:creationId xmlns:a16="http://schemas.microsoft.com/office/drawing/2014/main" id="{066606CB-30CB-BBC1-2218-05DFD1164DD5}"/>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65</a:t>
            </a:fld>
            <a:endParaRPr lang="es-419"/>
          </a:p>
        </p:txBody>
      </p:sp>
      <p:sp>
        <p:nvSpPr>
          <p:cNvPr id="12" name="Espaço Reservado para Rodapé 11">
            <a:extLst>
              <a:ext uri="{FF2B5EF4-FFF2-40B4-BE49-F238E27FC236}">
                <a16:creationId xmlns:a16="http://schemas.microsoft.com/office/drawing/2014/main" id="{5CD89901-3F86-2BF2-DD4D-0A709A02D6CA}"/>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5289979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63F561CD-EFF3-491D-B718-5B5983C5B822}"/>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02 · CONCEITOS</a:t>
            </a:r>
          </a:p>
        </p:txBody>
      </p:sp>
      <p:sp>
        <p:nvSpPr>
          <p:cNvPr id="3" name="Text 0">
            <a:extLst>
              <a:ext uri="{FF2B5EF4-FFF2-40B4-BE49-F238E27FC236}">
                <a16:creationId xmlns:a16="http://schemas.microsoft.com/office/drawing/2014/main" id="{1F7B570E-9E4A-4CF4-A7BB-85A3E7FA0E68}"/>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Título sem subtítulo, área de texto ampla</a:t>
            </a:r>
          </a:p>
        </p:txBody>
      </p:sp>
      <p:sp>
        <p:nvSpPr>
          <p:cNvPr id="4" name="Text 0">
            <a:extLst>
              <a:ext uri="{FF2B5EF4-FFF2-40B4-BE49-F238E27FC236}">
                <a16:creationId xmlns:a16="http://schemas.microsoft.com/office/drawing/2014/main" id="{A038BAC5-31A6-49F4-90C9-95FD280E639C}"/>
              </a:ext>
            </a:extLst>
          </p:cNvPr>
          <p:cNvSpPr>
            <a:spLocks noGrp="1"/>
          </p:cNvSpPr>
          <p:nvPr>
            <p:ph type="body" idx="102" hasCustomPrompt="1"/>
          </p:nvPr>
        </p:nvSpPr>
        <p:spPr>
          <a:xfrm>
            <a:off x="548640" y="1435608"/>
            <a:ext cx="11094415" cy="4709160"/>
          </a:xfrm>
          <a:noFill/>
        </p:spPr>
        <p:txBody>
          <a:bodyPr wrap="square" lIns="0" tIns="0" rIns="0" bIns="0" anchor="t">
            <a:noAutofit/>
          </a:bodyPr>
          <a:lstStyle/>
          <a:p>
            <a:r>
              <a:rPr lang="pt-BR"/>
              <a:t>Use este espaço para desenvolver a mensagem principal com contexto, evidências e implicações para a decisão.</a:t>
            </a:r>
          </a:p>
        </p:txBody>
      </p:sp>
      <p:sp>
        <p:nvSpPr>
          <p:cNvPr id="5" name="Espaço Reservado para Número de Slide 4">
            <a:extLst>
              <a:ext uri="{FF2B5EF4-FFF2-40B4-BE49-F238E27FC236}">
                <a16:creationId xmlns:a16="http://schemas.microsoft.com/office/drawing/2014/main" id="{752E50A0-3B57-DF2D-02CA-01DCF5C68539}"/>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66</a:t>
            </a:fld>
            <a:endParaRPr lang="es-419"/>
          </a:p>
        </p:txBody>
      </p:sp>
      <p:sp>
        <p:nvSpPr>
          <p:cNvPr id="10" name="Espaço Reservado para Rodapé 9">
            <a:extLst>
              <a:ext uri="{FF2B5EF4-FFF2-40B4-BE49-F238E27FC236}">
                <a16:creationId xmlns:a16="http://schemas.microsoft.com/office/drawing/2014/main" id="{0593C2C0-AFAF-CF60-A3BE-712FE54C06C8}"/>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198593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BCBEA60-B3DC-4AA2-83FC-98CFE53024F6}"/>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02 · CONCEITOS</a:t>
            </a:r>
          </a:p>
        </p:txBody>
      </p:sp>
      <p:sp>
        <p:nvSpPr>
          <p:cNvPr id="3" name="Text 0">
            <a:extLst>
              <a:ext uri="{FF2B5EF4-FFF2-40B4-BE49-F238E27FC236}">
                <a16:creationId xmlns:a16="http://schemas.microsoft.com/office/drawing/2014/main" id="{92E25E67-31E7-4130-841D-6F573B8E58CD}"/>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Duas colunas para comparar</a:t>
            </a:r>
          </a:p>
        </p:txBody>
      </p:sp>
      <p:sp>
        <p:nvSpPr>
          <p:cNvPr id="4" name="Text 0">
            <a:extLst>
              <a:ext uri="{FF2B5EF4-FFF2-40B4-BE49-F238E27FC236}">
                <a16:creationId xmlns:a16="http://schemas.microsoft.com/office/drawing/2014/main" id="{230A2874-DC90-49C0-9CFC-D79A5E10B021}"/>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Mesmo peso visual dos dois lados</a:t>
            </a:r>
          </a:p>
        </p:txBody>
      </p:sp>
      <p:sp>
        <p:nvSpPr>
          <p:cNvPr id="5" name="Text 0">
            <a:extLst>
              <a:ext uri="{FF2B5EF4-FFF2-40B4-BE49-F238E27FC236}">
                <a16:creationId xmlns:a16="http://schemas.microsoft.com/office/drawing/2014/main" id="{4BDD153E-176E-4185-843B-6AD68AF78179}"/>
              </a:ext>
            </a:extLst>
          </p:cNvPr>
          <p:cNvSpPr>
            <a:spLocks noGrp="1"/>
          </p:cNvSpPr>
          <p:nvPr>
            <p:ph type="body" idx="103" hasCustomPrompt="1"/>
          </p:nvPr>
        </p:nvSpPr>
        <p:spPr>
          <a:xfrm>
            <a:off x="548640" y="2048256"/>
            <a:ext cx="5304892" cy="4096512"/>
          </a:xfrm>
          <a:noFill/>
        </p:spPr>
        <p:txBody>
          <a:bodyPr wrap="square" lIns="0" tIns="0" rIns="0" bIns="0" anchor="t">
            <a:noAutofit/>
          </a:bodyPr>
          <a:lstStyle/>
          <a:p>
            <a:r>
              <a:rPr lang="pt-BR" b="1" dirty="0"/>
              <a:t>COLUNA A</a:t>
            </a:r>
          </a:p>
          <a:p>
            <a:pPr marL="177800" indent="-177800">
              <a:buFont typeface="Arial" panose="020B0604020202020204" pitchFamily="34" charset="0"/>
              <a:buChar char="•"/>
            </a:pPr>
            <a:r>
              <a:rPr lang="pt-BR" dirty="0"/>
              <a:t>Conteúdo de exemplo</a:t>
            </a:r>
          </a:p>
          <a:p>
            <a:pPr marL="177800" indent="-177800">
              <a:buFont typeface="Arial" panose="020B0604020202020204" pitchFamily="34" charset="0"/>
              <a:buChar char="•"/>
            </a:pPr>
            <a:r>
              <a:rPr lang="pt-BR" dirty="0" err="1"/>
              <a:t>Sed</a:t>
            </a:r>
            <a:r>
              <a:rPr lang="pt-BR" dirty="0"/>
              <a:t> do </a:t>
            </a:r>
            <a:r>
              <a:rPr lang="pt-BR" dirty="0" err="1"/>
              <a:t>eiusmod</a:t>
            </a:r>
            <a:r>
              <a:rPr lang="pt-BR" dirty="0"/>
              <a:t> </a:t>
            </a:r>
            <a:r>
              <a:rPr lang="pt-BR" dirty="0" err="1"/>
              <a:t>tempor</a:t>
            </a:r>
            <a:r>
              <a:rPr lang="pt-BR" dirty="0"/>
              <a:t> </a:t>
            </a:r>
            <a:r>
              <a:rPr lang="pt-BR" dirty="0" err="1"/>
              <a:t>incididunt</a:t>
            </a:r>
            <a:r>
              <a:rPr lang="pt-BR" dirty="0"/>
              <a:t> ut labore et </a:t>
            </a:r>
            <a:r>
              <a:rPr lang="pt-BR" dirty="0" err="1"/>
              <a:t>dolore</a:t>
            </a:r>
            <a:r>
              <a:rPr lang="pt-BR" dirty="0"/>
              <a:t>.</a:t>
            </a:r>
          </a:p>
        </p:txBody>
      </p:sp>
      <p:sp>
        <p:nvSpPr>
          <p:cNvPr id="6" name="Text 0">
            <a:extLst>
              <a:ext uri="{FF2B5EF4-FFF2-40B4-BE49-F238E27FC236}">
                <a16:creationId xmlns:a16="http://schemas.microsoft.com/office/drawing/2014/main" id="{2F6B3D6B-2BE4-48D7-999C-18DEF2192CE9}"/>
              </a:ext>
            </a:extLst>
          </p:cNvPr>
          <p:cNvSpPr>
            <a:spLocks noGrp="1"/>
          </p:cNvSpPr>
          <p:nvPr>
            <p:ph type="body" idx="104" hasCustomPrompt="1"/>
          </p:nvPr>
        </p:nvSpPr>
        <p:spPr>
          <a:xfrm>
            <a:off x="6338164" y="2048256"/>
            <a:ext cx="5304892" cy="4096512"/>
          </a:xfrm>
          <a:noFill/>
        </p:spPr>
        <p:txBody>
          <a:bodyPr wrap="square" lIns="0" tIns="0" rIns="0" bIns="0" anchor="t">
            <a:noAutofit/>
          </a:bodyPr>
          <a:lstStyle/>
          <a:p>
            <a:r>
              <a:rPr lang="es-419" b="1" dirty="0"/>
              <a:t>COLUNA B</a:t>
            </a:r>
          </a:p>
          <a:p>
            <a:pPr marL="177800" indent="-177800">
              <a:buFont typeface="Arial" panose="020B0604020202020204" pitchFamily="34" charset="0"/>
              <a:buChar char="•"/>
            </a:pPr>
            <a:r>
              <a:rPr lang="es-419" dirty="0"/>
              <a:t>Sed do </a:t>
            </a:r>
            <a:r>
              <a:rPr lang="es-419" dirty="0" err="1"/>
              <a:t>eiusmod</a:t>
            </a:r>
            <a:r>
              <a:rPr lang="es-419" dirty="0"/>
              <a:t> </a:t>
            </a:r>
            <a:r>
              <a:rPr lang="es-419" dirty="0" err="1"/>
              <a:t>tempor</a:t>
            </a:r>
            <a:r>
              <a:rPr lang="es-419" dirty="0"/>
              <a:t> </a:t>
            </a:r>
            <a:r>
              <a:rPr lang="es-419" dirty="0" err="1"/>
              <a:t>incididunt</a:t>
            </a:r>
            <a:r>
              <a:rPr lang="es-419" dirty="0"/>
              <a:t> ut labore et </a:t>
            </a:r>
            <a:r>
              <a:rPr lang="es-419" dirty="0" err="1"/>
              <a:t>dolore</a:t>
            </a:r>
            <a:r>
              <a:rPr lang="es-419" dirty="0"/>
              <a:t> magna </a:t>
            </a:r>
            <a:r>
              <a:rPr lang="es-419" dirty="0" err="1"/>
              <a:t>aliqua</a:t>
            </a:r>
            <a:r>
              <a:rPr lang="es-419" dirty="0"/>
              <a:t>. Ut </a:t>
            </a:r>
            <a:r>
              <a:rPr lang="es-419" dirty="0" err="1"/>
              <a:t>enim</a:t>
            </a:r>
            <a:r>
              <a:rPr lang="es-419" dirty="0"/>
              <a:t> ad </a:t>
            </a:r>
            <a:r>
              <a:rPr lang="es-419" dirty="0" err="1"/>
              <a:t>minim</a:t>
            </a:r>
            <a:r>
              <a:rPr lang="es-419" dirty="0"/>
              <a:t> </a:t>
            </a:r>
            <a:r>
              <a:rPr lang="es-419" dirty="0" err="1"/>
              <a:t>veniam</a:t>
            </a:r>
            <a:r>
              <a:rPr lang="es-419" dirty="0"/>
              <a:t>, quis </a:t>
            </a:r>
            <a:r>
              <a:rPr lang="es-419" dirty="0" err="1"/>
              <a:t>nostrud</a:t>
            </a:r>
            <a:r>
              <a:rPr lang="es-419" dirty="0"/>
              <a:t> </a:t>
            </a:r>
            <a:r>
              <a:rPr lang="es-419" dirty="0" err="1"/>
              <a:t>exercitation</a:t>
            </a:r>
            <a:r>
              <a:rPr lang="es-419" dirty="0"/>
              <a:t> </a:t>
            </a:r>
            <a:r>
              <a:rPr lang="es-419" dirty="0" err="1"/>
              <a:t>ullamco</a:t>
            </a:r>
            <a:r>
              <a:rPr lang="es-419" dirty="0"/>
              <a:t> </a:t>
            </a:r>
            <a:r>
              <a:rPr lang="es-419" dirty="0" err="1"/>
              <a:t>laboris</a:t>
            </a:r>
            <a:r>
              <a:rPr lang="es-419" dirty="0"/>
              <a:t>.</a:t>
            </a:r>
          </a:p>
          <a:p>
            <a:pPr marL="177800" indent="-177800">
              <a:buFont typeface="Arial" panose="020B0604020202020204" pitchFamily="34" charset="0"/>
              <a:buChar char="•"/>
            </a:pPr>
            <a:r>
              <a:rPr lang="es-419" dirty="0"/>
              <a:t>Duis </a:t>
            </a:r>
            <a:r>
              <a:rPr lang="es-419" dirty="0" err="1"/>
              <a:t>aute</a:t>
            </a:r>
            <a:r>
              <a:rPr lang="es-419" dirty="0"/>
              <a:t> </a:t>
            </a:r>
            <a:r>
              <a:rPr lang="es-419" dirty="0" err="1"/>
              <a:t>irure</a:t>
            </a:r>
            <a:r>
              <a:rPr lang="es-419" dirty="0"/>
              <a:t> dolor in </a:t>
            </a:r>
            <a:r>
              <a:rPr lang="es-419" dirty="0" err="1"/>
              <a:t>reprehenderit</a:t>
            </a:r>
            <a:r>
              <a:rPr lang="es-419" dirty="0"/>
              <a:t> in </a:t>
            </a:r>
            <a:r>
              <a:rPr lang="es-419" dirty="0" err="1"/>
              <a:t>voluptate</a:t>
            </a:r>
            <a:r>
              <a:rPr lang="es-419" dirty="0"/>
              <a:t> </a:t>
            </a:r>
            <a:r>
              <a:rPr lang="es-419" dirty="0" err="1"/>
              <a:t>velit</a:t>
            </a:r>
            <a:r>
              <a:rPr lang="es-419" dirty="0"/>
              <a:t>.</a:t>
            </a:r>
          </a:p>
        </p:txBody>
      </p:sp>
      <p:sp>
        <p:nvSpPr>
          <p:cNvPr id="7" name="Espaço Reservado para Número de Slide 6">
            <a:extLst>
              <a:ext uri="{FF2B5EF4-FFF2-40B4-BE49-F238E27FC236}">
                <a16:creationId xmlns:a16="http://schemas.microsoft.com/office/drawing/2014/main" id="{3B27BCEE-CA1A-7070-144D-41916A5D424C}"/>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67</a:t>
            </a:fld>
            <a:endParaRPr lang="es-419"/>
          </a:p>
        </p:txBody>
      </p:sp>
      <p:sp>
        <p:nvSpPr>
          <p:cNvPr id="14" name="Espaço Reservado para Rodapé 13">
            <a:extLst>
              <a:ext uri="{FF2B5EF4-FFF2-40B4-BE49-F238E27FC236}">
                <a16:creationId xmlns:a16="http://schemas.microsoft.com/office/drawing/2014/main" id="{F3387CF7-3279-6DF9-DC16-F05787F24675}"/>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2503009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49213DC9-5ECB-4E24-97EA-F545210F5177}"/>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00 · ROTEIRO</a:t>
            </a:r>
          </a:p>
        </p:txBody>
      </p:sp>
      <p:sp>
        <p:nvSpPr>
          <p:cNvPr id="3" name="Text 0">
            <a:extLst>
              <a:ext uri="{FF2B5EF4-FFF2-40B4-BE49-F238E27FC236}">
                <a16:creationId xmlns:a16="http://schemas.microsoft.com/office/drawing/2014/main" id="{51BD9A31-0B27-48FF-93E5-6AF5531710F6}"/>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Roteiro da aula em três blocos</a:t>
            </a:r>
          </a:p>
        </p:txBody>
      </p:sp>
      <p:sp>
        <p:nvSpPr>
          <p:cNvPr id="4" name="Text 0">
            <a:extLst>
              <a:ext uri="{FF2B5EF4-FFF2-40B4-BE49-F238E27FC236}">
                <a16:creationId xmlns:a16="http://schemas.microsoft.com/office/drawing/2014/main" id="{ED47AD23-25D1-40AE-9630-73DC1385389D}"/>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Também serve para três pilares, três etapas ou três exemplos</a:t>
            </a:r>
          </a:p>
        </p:txBody>
      </p:sp>
      <p:sp>
        <p:nvSpPr>
          <p:cNvPr id="5" name="Text 0">
            <a:extLst>
              <a:ext uri="{FF2B5EF4-FFF2-40B4-BE49-F238E27FC236}">
                <a16:creationId xmlns:a16="http://schemas.microsoft.com/office/drawing/2014/main" id="{11EB33DF-6FBE-429D-AE98-C3A3742A3371}"/>
              </a:ext>
            </a:extLst>
          </p:cNvPr>
          <p:cNvSpPr>
            <a:spLocks noGrp="1"/>
          </p:cNvSpPr>
          <p:nvPr>
            <p:ph type="body" idx="103" hasCustomPrompt="1"/>
          </p:nvPr>
        </p:nvSpPr>
        <p:spPr>
          <a:xfrm>
            <a:off x="549275" y="2047875"/>
            <a:ext cx="3375025" cy="3036888"/>
          </a:xfrm>
          <a:noFill/>
        </p:spPr>
        <p:txBody>
          <a:bodyPr wrap="square" lIns="0" tIns="0" rIns="0" bIns="0" anchor="t">
            <a:noAutofit/>
          </a:bodyPr>
          <a:lstStyle/>
          <a:p>
            <a:r>
              <a:rPr lang="es-419" b="1" dirty="0"/>
              <a:t>BLOCO 1 · 40 min</a:t>
            </a:r>
          </a:p>
          <a:p>
            <a:pPr marL="177800" indent="-177800">
              <a:buFont typeface="Arial" panose="020B0604020202020204" pitchFamily="34" charset="0"/>
              <a:buChar char="•"/>
            </a:pPr>
            <a:r>
              <a:rPr lang="es-419" sz="1600" dirty="0" err="1"/>
              <a:t>Conteúdo</a:t>
            </a:r>
            <a:r>
              <a:rPr lang="es-419" sz="1600" dirty="0"/>
              <a:t> de </a:t>
            </a:r>
            <a:r>
              <a:rPr lang="es-419" sz="1600" dirty="0" err="1"/>
              <a:t>exemplo</a:t>
            </a:r>
            <a:endParaRPr lang="es-419" sz="1600" dirty="0"/>
          </a:p>
          <a:p>
            <a:pPr marL="177800" indent="-177800">
              <a:buFont typeface="Arial" panose="020B0604020202020204" pitchFamily="34" charset="0"/>
              <a:buChar char="•"/>
            </a:pPr>
            <a:r>
              <a:rPr lang="es-419" sz="1600" dirty="0" err="1"/>
              <a:t>Consectetur</a:t>
            </a:r>
            <a:r>
              <a:rPr lang="es-419" sz="1600" dirty="0"/>
              <a:t> </a:t>
            </a:r>
            <a:r>
              <a:rPr lang="es-419" sz="1600" dirty="0" err="1"/>
              <a:t>adipiscing</a:t>
            </a:r>
            <a:r>
              <a:rPr lang="es-419" sz="1600" dirty="0"/>
              <a:t> </a:t>
            </a:r>
            <a:r>
              <a:rPr lang="es-419" sz="1600" dirty="0" err="1"/>
              <a:t>elit</a:t>
            </a:r>
            <a:r>
              <a:rPr lang="es-419" sz="1600" dirty="0"/>
              <a:t>.</a:t>
            </a:r>
          </a:p>
          <a:p>
            <a:pPr marL="177800" indent="-177800">
              <a:buFont typeface="Arial" panose="020B0604020202020204" pitchFamily="34" charset="0"/>
              <a:buChar char="•"/>
            </a:pPr>
            <a:r>
              <a:rPr lang="es-419" sz="1600" dirty="0" err="1"/>
              <a:t>Vivamus</a:t>
            </a:r>
            <a:r>
              <a:rPr lang="es-419" sz="1600" dirty="0"/>
              <a:t> </a:t>
            </a:r>
            <a:r>
              <a:rPr lang="es-419" sz="1600" dirty="0" err="1"/>
              <a:t>tincidunt</a:t>
            </a:r>
            <a:r>
              <a:rPr lang="es-419" sz="1600" dirty="0"/>
              <a:t> mauris.</a:t>
            </a:r>
          </a:p>
        </p:txBody>
      </p:sp>
      <p:sp>
        <p:nvSpPr>
          <p:cNvPr id="6" name="Text 0">
            <a:extLst>
              <a:ext uri="{FF2B5EF4-FFF2-40B4-BE49-F238E27FC236}">
                <a16:creationId xmlns:a16="http://schemas.microsoft.com/office/drawing/2014/main" id="{B3BBE01A-F1EA-44CE-96CE-0C5B679F62AF}"/>
              </a:ext>
            </a:extLst>
          </p:cNvPr>
          <p:cNvSpPr>
            <a:spLocks noGrp="1"/>
          </p:cNvSpPr>
          <p:nvPr>
            <p:ph type="body" idx="104" hasCustomPrompt="1"/>
          </p:nvPr>
        </p:nvSpPr>
        <p:spPr>
          <a:xfrm>
            <a:off x="4408488" y="2047875"/>
            <a:ext cx="3375025" cy="3036888"/>
          </a:xfrm>
          <a:noFill/>
        </p:spPr>
        <p:txBody>
          <a:bodyPr wrap="square" lIns="0" tIns="0" rIns="0" bIns="0" anchor="t">
            <a:noAutofit/>
          </a:bodyPr>
          <a:lstStyle/>
          <a:p>
            <a:r>
              <a:rPr lang="es-419" b="1" dirty="0"/>
              <a:t>BLOCO 2 · 50 min</a:t>
            </a:r>
          </a:p>
          <a:p>
            <a:pPr marL="177800" indent="-177800">
              <a:buFont typeface="Arial" panose="020B0604020202020204" pitchFamily="34" charset="0"/>
              <a:buChar char="•"/>
            </a:pPr>
            <a:r>
              <a:rPr lang="es-419" sz="1600" dirty="0"/>
              <a:t>Sed do </a:t>
            </a:r>
            <a:r>
              <a:rPr lang="es-419" sz="1600" dirty="0" err="1"/>
              <a:t>eiusmod</a:t>
            </a:r>
            <a:r>
              <a:rPr lang="es-419" sz="1600" dirty="0"/>
              <a:t> </a:t>
            </a:r>
            <a:r>
              <a:rPr lang="es-419" sz="1600" dirty="0" err="1"/>
              <a:t>tempor</a:t>
            </a:r>
            <a:r>
              <a:rPr lang="es-419" sz="1600" dirty="0"/>
              <a:t>.</a:t>
            </a:r>
          </a:p>
          <a:p>
            <a:pPr marL="177800" indent="-177800">
              <a:buFont typeface="Arial" panose="020B0604020202020204" pitchFamily="34" charset="0"/>
              <a:buChar char="•"/>
            </a:pPr>
            <a:r>
              <a:rPr lang="es-419" sz="1600" dirty="0" err="1"/>
              <a:t>Incididunt</a:t>
            </a:r>
            <a:r>
              <a:rPr lang="es-419" sz="1600" dirty="0"/>
              <a:t> ut labore et </a:t>
            </a:r>
            <a:r>
              <a:rPr lang="es-419" sz="1600" dirty="0" err="1"/>
              <a:t>dolore</a:t>
            </a:r>
            <a:r>
              <a:rPr lang="es-419" sz="1600" dirty="0"/>
              <a:t>.</a:t>
            </a:r>
          </a:p>
          <a:p>
            <a:pPr marL="177800" indent="-177800">
              <a:buFont typeface="Arial" panose="020B0604020202020204" pitchFamily="34" charset="0"/>
              <a:buChar char="•"/>
            </a:pPr>
            <a:r>
              <a:rPr lang="es-419" sz="1600" dirty="0"/>
              <a:t>Magna </a:t>
            </a:r>
            <a:r>
              <a:rPr lang="es-419" sz="1600" dirty="0" err="1"/>
              <a:t>aliqua</a:t>
            </a:r>
            <a:r>
              <a:rPr lang="es-419" sz="1600" dirty="0"/>
              <a:t> ut </a:t>
            </a:r>
            <a:r>
              <a:rPr lang="es-419" sz="1600" dirty="0" err="1"/>
              <a:t>enim</a:t>
            </a:r>
            <a:r>
              <a:rPr lang="es-419" sz="1600" dirty="0"/>
              <a:t>.</a:t>
            </a:r>
          </a:p>
        </p:txBody>
      </p:sp>
      <p:sp>
        <p:nvSpPr>
          <p:cNvPr id="7" name="Text 0">
            <a:extLst>
              <a:ext uri="{FF2B5EF4-FFF2-40B4-BE49-F238E27FC236}">
                <a16:creationId xmlns:a16="http://schemas.microsoft.com/office/drawing/2014/main" id="{3CD2A656-9E70-4963-9954-FC97DD25FCBC}"/>
              </a:ext>
            </a:extLst>
          </p:cNvPr>
          <p:cNvSpPr>
            <a:spLocks noGrp="1"/>
          </p:cNvSpPr>
          <p:nvPr>
            <p:ph type="body" idx="105" hasCustomPrompt="1"/>
          </p:nvPr>
        </p:nvSpPr>
        <p:spPr>
          <a:xfrm>
            <a:off x="8267700" y="2047875"/>
            <a:ext cx="3375025" cy="3036888"/>
          </a:xfrm>
          <a:noFill/>
        </p:spPr>
        <p:txBody>
          <a:bodyPr wrap="square" lIns="0" tIns="0" rIns="0" bIns="0" anchor="t">
            <a:noAutofit/>
          </a:bodyPr>
          <a:lstStyle/>
          <a:p>
            <a:r>
              <a:rPr lang="es-419" b="1" dirty="0"/>
              <a:t>BLOCO 3 · 30 min</a:t>
            </a:r>
          </a:p>
          <a:p>
            <a:pPr marL="177800" indent="-177800">
              <a:buFont typeface="Arial" panose="020B0604020202020204" pitchFamily="34" charset="0"/>
              <a:buChar char="•"/>
            </a:pPr>
            <a:r>
              <a:rPr lang="es-419" sz="1600" dirty="0"/>
              <a:t>Ut </a:t>
            </a:r>
            <a:r>
              <a:rPr lang="es-419" sz="1600" dirty="0" err="1"/>
              <a:t>enim</a:t>
            </a:r>
            <a:r>
              <a:rPr lang="es-419" sz="1600" dirty="0"/>
              <a:t> ad </a:t>
            </a:r>
            <a:r>
              <a:rPr lang="es-419" sz="1600" dirty="0" err="1"/>
              <a:t>minim</a:t>
            </a:r>
            <a:r>
              <a:rPr lang="es-419" sz="1600" dirty="0"/>
              <a:t> </a:t>
            </a:r>
            <a:r>
              <a:rPr lang="es-419" sz="1600" dirty="0" err="1"/>
              <a:t>veniam</a:t>
            </a:r>
            <a:r>
              <a:rPr lang="es-419" sz="1600" dirty="0"/>
              <a:t>.</a:t>
            </a:r>
          </a:p>
          <a:p>
            <a:pPr marL="177800" indent="-177800">
              <a:buFont typeface="Arial" panose="020B0604020202020204" pitchFamily="34" charset="0"/>
              <a:buChar char="•"/>
            </a:pPr>
            <a:r>
              <a:rPr lang="es-419" sz="1600" dirty="0"/>
              <a:t>Quis </a:t>
            </a:r>
            <a:r>
              <a:rPr lang="es-419" sz="1600" dirty="0" err="1"/>
              <a:t>nostrud</a:t>
            </a:r>
            <a:r>
              <a:rPr lang="es-419" sz="1600" dirty="0"/>
              <a:t> </a:t>
            </a:r>
            <a:r>
              <a:rPr lang="es-419" sz="1600" dirty="0" err="1"/>
              <a:t>exercitation</a:t>
            </a:r>
            <a:r>
              <a:rPr lang="es-419" sz="1600" dirty="0"/>
              <a:t>.</a:t>
            </a:r>
          </a:p>
          <a:p>
            <a:pPr marL="177800" indent="-177800">
              <a:buFont typeface="Arial" panose="020B0604020202020204" pitchFamily="34" charset="0"/>
              <a:buChar char="•"/>
            </a:pPr>
            <a:r>
              <a:rPr lang="es-419" sz="1600" dirty="0" err="1"/>
              <a:t>Ullamco</a:t>
            </a:r>
            <a:r>
              <a:rPr lang="es-419" sz="1600" dirty="0"/>
              <a:t> </a:t>
            </a:r>
            <a:r>
              <a:rPr lang="es-419" sz="1600" dirty="0" err="1"/>
              <a:t>laboris</a:t>
            </a:r>
            <a:r>
              <a:rPr lang="es-419" sz="1600" dirty="0"/>
              <a:t> </a:t>
            </a:r>
            <a:r>
              <a:rPr lang="es-419" sz="1600" dirty="0" err="1"/>
              <a:t>nisi</a:t>
            </a:r>
            <a:r>
              <a:rPr lang="es-419" sz="1600" dirty="0"/>
              <a:t>.</a:t>
            </a:r>
            <a:endParaRPr lang="es-419" dirty="0"/>
          </a:p>
        </p:txBody>
      </p:sp>
      <p:sp>
        <p:nvSpPr>
          <p:cNvPr id="8" name="Espaço Reservado para Número de Slide 7">
            <a:extLst>
              <a:ext uri="{FF2B5EF4-FFF2-40B4-BE49-F238E27FC236}">
                <a16:creationId xmlns:a16="http://schemas.microsoft.com/office/drawing/2014/main" id="{F8507470-F61A-CF9B-00F4-6B546E34E481}"/>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68</a:t>
            </a:fld>
            <a:endParaRPr lang="es-419"/>
          </a:p>
        </p:txBody>
      </p:sp>
      <p:sp>
        <p:nvSpPr>
          <p:cNvPr id="16" name="Espaço Reservado para Rodapé 15">
            <a:extLst>
              <a:ext uri="{FF2B5EF4-FFF2-40B4-BE49-F238E27FC236}">
                <a16:creationId xmlns:a16="http://schemas.microsoft.com/office/drawing/2014/main" id="{1A01338D-88EE-F54D-B996-7D79A6460A99}"/>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4192785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6024C0B5-4847-450A-82FC-64F04247BE0C}"/>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03 · PRÁTICA</a:t>
            </a:r>
          </a:p>
        </p:txBody>
      </p:sp>
      <p:sp>
        <p:nvSpPr>
          <p:cNvPr id="3" name="Text 0">
            <a:extLst>
              <a:ext uri="{FF2B5EF4-FFF2-40B4-BE49-F238E27FC236}">
                <a16:creationId xmlns:a16="http://schemas.microsoft.com/office/drawing/2014/main" id="{5F37B400-212D-42BF-A704-32B8B11AF40B}"/>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Processo em quatro passos</a:t>
            </a:r>
          </a:p>
        </p:txBody>
      </p:sp>
      <p:sp>
        <p:nvSpPr>
          <p:cNvPr id="23" name="Espaço Reservado para Número de Slide 22">
            <a:extLst>
              <a:ext uri="{FF2B5EF4-FFF2-40B4-BE49-F238E27FC236}">
                <a16:creationId xmlns:a16="http://schemas.microsoft.com/office/drawing/2014/main" id="{00E2C1C2-0F10-5DE3-DD70-5FC37BDC7289}"/>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69</a:t>
            </a:fld>
            <a:endParaRPr lang="es-419"/>
          </a:p>
        </p:txBody>
      </p:sp>
      <p:sp>
        <p:nvSpPr>
          <p:cNvPr id="4" name="Shape 2">
            <a:extLst>
              <a:ext uri="{FF2B5EF4-FFF2-40B4-BE49-F238E27FC236}">
                <a16:creationId xmlns:a16="http://schemas.microsoft.com/office/drawing/2014/main" id="{3C92A50C-0598-4AD4-83A3-0F03AA1CBFB1}"/>
              </a:ext>
            </a:extLst>
          </p:cNvPr>
          <p:cNvSpPr>
            <a:spLocks noGrp="1"/>
          </p:cNvSpPr>
          <p:nvPr/>
        </p:nvSpPr>
        <p:spPr>
          <a:xfrm>
            <a:off x="832104" y="2093976"/>
            <a:ext cx="8503920" cy="0"/>
          </a:xfrm>
          <a:prstGeom prst="line">
            <a:avLst/>
          </a:prstGeom>
          <a:noFill/>
          <a:ln w="25400">
            <a:solidFill>
              <a:srgbClr val="D7F7E4"/>
            </a:solidFill>
            <a:prstDash val="solid"/>
          </a:ln>
        </p:spPr>
        <p:txBody>
          <a:bodyPr wrap="square">
            <a:noAutofit/>
          </a:bodyPr>
          <a:lstStyle/>
          <a:p>
            <a:endParaRPr>
              <a:solidFill>
                <a:schemeClr val="accent6"/>
              </a:solidFill>
            </a:endParaRPr>
          </a:p>
        </p:txBody>
      </p:sp>
      <p:sp>
        <p:nvSpPr>
          <p:cNvPr id="5" name="Shape 3">
            <a:extLst>
              <a:ext uri="{FF2B5EF4-FFF2-40B4-BE49-F238E27FC236}">
                <a16:creationId xmlns:a16="http://schemas.microsoft.com/office/drawing/2014/main" id="{1C6835DE-949A-423F-8CCA-34B360B298CC}"/>
              </a:ext>
            </a:extLst>
          </p:cNvPr>
          <p:cNvSpPr>
            <a:spLocks noGrp="1"/>
          </p:cNvSpPr>
          <p:nvPr/>
        </p:nvSpPr>
        <p:spPr>
          <a:xfrm>
            <a:off x="548640" y="1810512"/>
            <a:ext cx="566928" cy="566928"/>
          </a:xfrm>
          <a:prstGeom prst="ellipse">
            <a:avLst/>
          </a:prstGeom>
          <a:solidFill>
            <a:srgbClr val="167B52"/>
          </a:solidFill>
        </p:spPr>
        <p:txBody>
          <a:bodyPr wrap="square">
            <a:noAutofit/>
          </a:bodyPr>
          <a:lstStyle/>
          <a:p>
            <a:endParaRPr>
              <a:solidFill>
                <a:schemeClr val="accent6"/>
              </a:solidFill>
            </a:endParaRPr>
          </a:p>
        </p:txBody>
      </p:sp>
      <p:sp>
        <p:nvSpPr>
          <p:cNvPr id="6" name="Text 4">
            <a:extLst>
              <a:ext uri="{FF2B5EF4-FFF2-40B4-BE49-F238E27FC236}">
                <a16:creationId xmlns:a16="http://schemas.microsoft.com/office/drawing/2014/main" id="{46A89A0B-1ADF-4F29-8743-21C687CD03DD}"/>
              </a:ext>
            </a:extLst>
          </p:cNvPr>
          <p:cNvSpPr>
            <a:spLocks noGrp="1"/>
          </p:cNvSpPr>
          <p:nvPr/>
        </p:nvSpPr>
        <p:spPr>
          <a:xfrm>
            <a:off x="548640" y="1810512"/>
            <a:ext cx="566928" cy="566928"/>
          </a:xfrm>
          <a:prstGeom prst="rect">
            <a:avLst/>
          </a:prstGeom>
          <a:noFill/>
        </p:spPr>
        <p:txBody>
          <a:bodyPr wrap="square" lIns="0" tIns="0" rIns="0" bIns="0" anchor="ctr">
            <a:noAutofit/>
          </a:bodyPr>
          <a:lstStyle/>
          <a:p>
            <a:pPr marL="0" indent="0" algn="ctr">
              <a:buNone/>
            </a:pPr>
            <a:r>
              <a:rPr sz="2000" b="1">
                <a:solidFill>
                  <a:schemeClr val="accent6"/>
                </a:solidFill>
                <a:latin typeface="Source Sans 3"/>
                <a:ea typeface="Source Sans 3"/>
                <a:cs typeface="Source Sans 3"/>
              </a:rPr>
              <a:t>1</a:t>
            </a:r>
            <a:endParaRPr sz="2000">
              <a:solidFill>
                <a:schemeClr val="accent6"/>
              </a:solidFill>
            </a:endParaRPr>
          </a:p>
        </p:txBody>
      </p:sp>
      <p:sp>
        <p:nvSpPr>
          <p:cNvPr id="7" name="Text 5">
            <a:extLst>
              <a:ext uri="{FF2B5EF4-FFF2-40B4-BE49-F238E27FC236}">
                <a16:creationId xmlns:a16="http://schemas.microsoft.com/office/drawing/2014/main" id="{979BB5BD-7EE0-4979-8D52-BA491A62191F}"/>
              </a:ext>
            </a:extLst>
          </p:cNvPr>
          <p:cNvSpPr>
            <a:spLocks noGrp="1"/>
          </p:cNvSpPr>
          <p:nvPr/>
        </p:nvSpPr>
        <p:spPr>
          <a:xfrm>
            <a:off x="54864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1</a:t>
            </a:r>
            <a:endParaRPr sz="1800"/>
          </a:p>
        </p:txBody>
      </p:sp>
      <p:sp>
        <p:nvSpPr>
          <p:cNvPr id="8" name="Text 6">
            <a:extLst>
              <a:ext uri="{FF2B5EF4-FFF2-40B4-BE49-F238E27FC236}">
                <a16:creationId xmlns:a16="http://schemas.microsoft.com/office/drawing/2014/main" id="{83B4A609-A9C5-4F75-8226-D25D43ADAAE3}"/>
              </a:ext>
            </a:extLst>
          </p:cNvPr>
          <p:cNvSpPr>
            <a:spLocks noGrp="1"/>
          </p:cNvSpPr>
          <p:nvPr/>
        </p:nvSpPr>
        <p:spPr>
          <a:xfrm>
            <a:off x="548640" y="3035808"/>
            <a:ext cx="2587752" cy="1005840"/>
          </a:xfrm>
          <a:prstGeom prst="rect">
            <a:avLst/>
          </a:prstGeom>
          <a:noFill/>
        </p:spPr>
        <p:txBody>
          <a:bodyPr wrap="square" lIns="0" tIns="0" rIns="0" bIns="0" anchor="ctr">
            <a:noAutofit/>
          </a:bodyPr>
          <a:lstStyle/>
          <a:p>
            <a:pPr marL="0" indent="0">
              <a:lnSpc>
                <a:spcPct val="122000"/>
              </a:lnSpc>
              <a:buNone/>
            </a:pPr>
            <a:r>
              <a:rPr sz="1600">
                <a:solidFill>
                  <a:srgbClr val="031A10"/>
                </a:solidFill>
                <a:latin typeface="Source Sans 3"/>
                <a:ea typeface="Source Sans 3"/>
                <a:cs typeface="Source Sans 3"/>
              </a:rPr>
              <a:t>Mensagem de exemplo para orientar o conteúdo</a:t>
            </a:r>
            <a:endParaRPr sz="1600"/>
          </a:p>
        </p:txBody>
      </p:sp>
      <p:sp>
        <p:nvSpPr>
          <p:cNvPr id="9" name="Shape 7">
            <a:extLst>
              <a:ext uri="{FF2B5EF4-FFF2-40B4-BE49-F238E27FC236}">
                <a16:creationId xmlns:a16="http://schemas.microsoft.com/office/drawing/2014/main" id="{5FE55DEF-7C8D-4816-97CA-2FF318329B37}"/>
              </a:ext>
            </a:extLst>
          </p:cNvPr>
          <p:cNvSpPr>
            <a:spLocks noGrp="1"/>
          </p:cNvSpPr>
          <p:nvPr/>
        </p:nvSpPr>
        <p:spPr>
          <a:xfrm>
            <a:off x="3383280" y="1810512"/>
            <a:ext cx="566928" cy="566928"/>
          </a:xfrm>
          <a:prstGeom prst="ellipse">
            <a:avLst/>
          </a:prstGeom>
          <a:solidFill>
            <a:srgbClr val="167B52"/>
          </a:solidFill>
        </p:spPr>
        <p:txBody>
          <a:bodyPr wrap="square">
            <a:noAutofit/>
          </a:bodyPr>
          <a:lstStyle/>
          <a:p>
            <a:endParaRPr>
              <a:solidFill>
                <a:schemeClr val="accent6"/>
              </a:solidFill>
            </a:endParaRPr>
          </a:p>
        </p:txBody>
      </p:sp>
      <p:sp>
        <p:nvSpPr>
          <p:cNvPr id="10" name="Text 8">
            <a:extLst>
              <a:ext uri="{FF2B5EF4-FFF2-40B4-BE49-F238E27FC236}">
                <a16:creationId xmlns:a16="http://schemas.microsoft.com/office/drawing/2014/main" id="{334EE935-D340-46A6-A273-1A2A1FE67A65}"/>
              </a:ext>
            </a:extLst>
          </p:cNvPr>
          <p:cNvSpPr>
            <a:spLocks noGrp="1"/>
          </p:cNvSpPr>
          <p:nvPr/>
        </p:nvSpPr>
        <p:spPr>
          <a:xfrm>
            <a:off x="3383280" y="1810512"/>
            <a:ext cx="566928" cy="566928"/>
          </a:xfrm>
          <a:prstGeom prst="rect">
            <a:avLst/>
          </a:prstGeom>
          <a:noFill/>
        </p:spPr>
        <p:txBody>
          <a:bodyPr wrap="square" lIns="0" tIns="0" rIns="0" bIns="0" anchor="ctr">
            <a:noAutofit/>
          </a:bodyPr>
          <a:lstStyle/>
          <a:p>
            <a:pPr marL="0" indent="0" algn="ctr">
              <a:buNone/>
            </a:pPr>
            <a:r>
              <a:rPr sz="2000" b="1">
                <a:solidFill>
                  <a:schemeClr val="accent6"/>
                </a:solidFill>
                <a:latin typeface="Source Sans 3"/>
                <a:ea typeface="Source Sans 3"/>
                <a:cs typeface="Source Sans 3"/>
              </a:rPr>
              <a:t>2</a:t>
            </a:r>
            <a:endParaRPr sz="2000">
              <a:solidFill>
                <a:schemeClr val="accent6"/>
              </a:solidFill>
            </a:endParaRPr>
          </a:p>
        </p:txBody>
      </p:sp>
      <p:sp>
        <p:nvSpPr>
          <p:cNvPr id="11" name="Text 9">
            <a:extLst>
              <a:ext uri="{FF2B5EF4-FFF2-40B4-BE49-F238E27FC236}">
                <a16:creationId xmlns:a16="http://schemas.microsoft.com/office/drawing/2014/main" id="{4CBD365B-4DE6-4144-98B3-DF0D9975089B}"/>
              </a:ext>
            </a:extLst>
          </p:cNvPr>
          <p:cNvSpPr>
            <a:spLocks noGrp="1"/>
          </p:cNvSpPr>
          <p:nvPr/>
        </p:nvSpPr>
        <p:spPr>
          <a:xfrm>
            <a:off x="338328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2</a:t>
            </a:r>
            <a:endParaRPr sz="1800"/>
          </a:p>
        </p:txBody>
      </p:sp>
      <p:sp>
        <p:nvSpPr>
          <p:cNvPr id="12" name="Text 10">
            <a:extLst>
              <a:ext uri="{FF2B5EF4-FFF2-40B4-BE49-F238E27FC236}">
                <a16:creationId xmlns:a16="http://schemas.microsoft.com/office/drawing/2014/main" id="{87C05EAA-D12D-40A7-83C6-83386E6B0822}"/>
              </a:ext>
            </a:extLst>
          </p:cNvPr>
          <p:cNvSpPr>
            <a:spLocks noGrp="1"/>
          </p:cNvSpPr>
          <p:nvPr/>
        </p:nvSpPr>
        <p:spPr>
          <a:xfrm>
            <a:off x="3383280" y="3035808"/>
            <a:ext cx="2587752" cy="1005840"/>
          </a:xfrm>
          <a:prstGeom prst="rect">
            <a:avLst/>
          </a:prstGeom>
          <a:noFill/>
        </p:spPr>
        <p:txBody>
          <a:bodyPr wrap="square" lIns="0" tIns="0" rIns="0" bIns="0" anchor="ctr">
            <a:noAutofit/>
          </a:bodyPr>
          <a:lstStyle/>
          <a:p>
            <a:pPr marL="0" indent="0">
              <a:lnSpc>
                <a:spcPct val="122000"/>
              </a:lnSpc>
              <a:buNone/>
            </a:pPr>
            <a:r>
              <a:rPr sz="1600">
                <a:solidFill>
                  <a:srgbClr val="031A10"/>
                </a:solidFill>
                <a:latin typeface="Source Sans 3"/>
                <a:ea typeface="Source Sans 3"/>
                <a:cs typeface="Source Sans 3"/>
              </a:rPr>
              <a:t>Adipiscing elit, vivamus tincidunt mauris.</a:t>
            </a:r>
            <a:endParaRPr sz="1600"/>
          </a:p>
        </p:txBody>
      </p:sp>
      <p:sp>
        <p:nvSpPr>
          <p:cNvPr id="13" name="Shape 11">
            <a:extLst>
              <a:ext uri="{FF2B5EF4-FFF2-40B4-BE49-F238E27FC236}">
                <a16:creationId xmlns:a16="http://schemas.microsoft.com/office/drawing/2014/main" id="{12D057CD-3A3C-4F24-8E7F-F47361BA7489}"/>
              </a:ext>
            </a:extLst>
          </p:cNvPr>
          <p:cNvSpPr>
            <a:spLocks noGrp="1"/>
          </p:cNvSpPr>
          <p:nvPr/>
        </p:nvSpPr>
        <p:spPr>
          <a:xfrm>
            <a:off x="6217920" y="1810512"/>
            <a:ext cx="566928" cy="566928"/>
          </a:xfrm>
          <a:prstGeom prst="ellipse">
            <a:avLst/>
          </a:prstGeom>
          <a:solidFill>
            <a:srgbClr val="167B52"/>
          </a:solidFill>
        </p:spPr>
        <p:txBody>
          <a:bodyPr wrap="square">
            <a:noAutofit/>
          </a:bodyPr>
          <a:lstStyle/>
          <a:p>
            <a:endParaRPr>
              <a:solidFill>
                <a:schemeClr val="accent6"/>
              </a:solidFill>
            </a:endParaRPr>
          </a:p>
        </p:txBody>
      </p:sp>
      <p:sp>
        <p:nvSpPr>
          <p:cNvPr id="14" name="Text 12">
            <a:extLst>
              <a:ext uri="{FF2B5EF4-FFF2-40B4-BE49-F238E27FC236}">
                <a16:creationId xmlns:a16="http://schemas.microsoft.com/office/drawing/2014/main" id="{B80F42B2-0414-4226-8590-F168A75CC1C4}"/>
              </a:ext>
            </a:extLst>
          </p:cNvPr>
          <p:cNvSpPr>
            <a:spLocks noGrp="1"/>
          </p:cNvSpPr>
          <p:nvPr/>
        </p:nvSpPr>
        <p:spPr>
          <a:xfrm>
            <a:off x="6217920" y="1810512"/>
            <a:ext cx="566928" cy="566928"/>
          </a:xfrm>
          <a:prstGeom prst="rect">
            <a:avLst/>
          </a:prstGeom>
          <a:noFill/>
        </p:spPr>
        <p:txBody>
          <a:bodyPr wrap="square" lIns="0" tIns="0" rIns="0" bIns="0" anchor="ctr">
            <a:noAutofit/>
          </a:bodyPr>
          <a:lstStyle/>
          <a:p>
            <a:pPr marL="0" indent="0" algn="ctr">
              <a:buNone/>
            </a:pPr>
            <a:r>
              <a:rPr sz="2000" b="1">
                <a:solidFill>
                  <a:schemeClr val="accent6"/>
                </a:solidFill>
                <a:latin typeface="Source Sans 3"/>
                <a:ea typeface="Source Sans 3"/>
                <a:cs typeface="Source Sans 3"/>
              </a:rPr>
              <a:t>3</a:t>
            </a:r>
            <a:endParaRPr sz="2000">
              <a:solidFill>
                <a:schemeClr val="accent6"/>
              </a:solidFill>
            </a:endParaRPr>
          </a:p>
        </p:txBody>
      </p:sp>
      <p:sp>
        <p:nvSpPr>
          <p:cNvPr id="15" name="Text 13">
            <a:extLst>
              <a:ext uri="{FF2B5EF4-FFF2-40B4-BE49-F238E27FC236}">
                <a16:creationId xmlns:a16="http://schemas.microsoft.com/office/drawing/2014/main" id="{BF0575A1-0246-40A4-94CE-6E6490541E9E}"/>
              </a:ext>
            </a:extLst>
          </p:cNvPr>
          <p:cNvSpPr>
            <a:spLocks noGrp="1"/>
          </p:cNvSpPr>
          <p:nvPr/>
        </p:nvSpPr>
        <p:spPr>
          <a:xfrm>
            <a:off x="621792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3</a:t>
            </a:r>
            <a:endParaRPr sz="1800"/>
          </a:p>
        </p:txBody>
      </p:sp>
      <p:sp>
        <p:nvSpPr>
          <p:cNvPr id="16" name="Text 14">
            <a:extLst>
              <a:ext uri="{FF2B5EF4-FFF2-40B4-BE49-F238E27FC236}">
                <a16:creationId xmlns:a16="http://schemas.microsoft.com/office/drawing/2014/main" id="{7C1EC299-A186-4AD3-9260-2AC65530F1BD}"/>
              </a:ext>
            </a:extLst>
          </p:cNvPr>
          <p:cNvSpPr>
            <a:spLocks noGrp="1"/>
          </p:cNvSpPr>
          <p:nvPr/>
        </p:nvSpPr>
        <p:spPr>
          <a:xfrm>
            <a:off x="6217920" y="3035808"/>
            <a:ext cx="2587752" cy="1005840"/>
          </a:xfrm>
          <a:prstGeom prst="rect">
            <a:avLst/>
          </a:prstGeom>
          <a:noFill/>
        </p:spPr>
        <p:txBody>
          <a:bodyPr wrap="square" lIns="0" tIns="0" rIns="0" bIns="0" anchor="ctr">
            <a:noAutofit/>
          </a:bodyPr>
          <a:lstStyle/>
          <a:p>
            <a:pPr marL="0" indent="0">
              <a:lnSpc>
                <a:spcPct val="122000"/>
              </a:lnSpc>
              <a:buNone/>
            </a:pPr>
            <a:r>
              <a:rPr sz="1600">
                <a:solidFill>
                  <a:srgbClr val="031A10"/>
                </a:solidFill>
                <a:latin typeface="Source Sans 3"/>
                <a:ea typeface="Source Sans 3"/>
                <a:cs typeface="Source Sans 3"/>
              </a:rPr>
              <a:t>Sed do eiusmod tempor incididunt ut labore.</a:t>
            </a:r>
            <a:endParaRPr sz="1600"/>
          </a:p>
        </p:txBody>
      </p:sp>
      <p:sp>
        <p:nvSpPr>
          <p:cNvPr id="17" name="Shape 15">
            <a:extLst>
              <a:ext uri="{FF2B5EF4-FFF2-40B4-BE49-F238E27FC236}">
                <a16:creationId xmlns:a16="http://schemas.microsoft.com/office/drawing/2014/main" id="{259C424C-DF36-499A-92B4-64513E3063DA}"/>
              </a:ext>
            </a:extLst>
          </p:cNvPr>
          <p:cNvSpPr>
            <a:spLocks noGrp="1"/>
          </p:cNvSpPr>
          <p:nvPr/>
        </p:nvSpPr>
        <p:spPr>
          <a:xfrm>
            <a:off x="9052560" y="1810512"/>
            <a:ext cx="566928" cy="566928"/>
          </a:xfrm>
          <a:prstGeom prst="ellipse">
            <a:avLst/>
          </a:prstGeom>
          <a:solidFill>
            <a:srgbClr val="167B52"/>
          </a:solidFill>
        </p:spPr>
        <p:txBody>
          <a:bodyPr wrap="square">
            <a:noAutofit/>
          </a:bodyPr>
          <a:lstStyle/>
          <a:p>
            <a:endParaRPr>
              <a:solidFill>
                <a:schemeClr val="accent6"/>
              </a:solidFill>
            </a:endParaRPr>
          </a:p>
        </p:txBody>
      </p:sp>
      <p:sp>
        <p:nvSpPr>
          <p:cNvPr id="18" name="Text 16">
            <a:extLst>
              <a:ext uri="{FF2B5EF4-FFF2-40B4-BE49-F238E27FC236}">
                <a16:creationId xmlns:a16="http://schemas.microsoft.com/office/drawing/2014/main" id="{C953B4A3-56EB-4855-A742-099EDBAF6BC3}"/>
              </a:ext>
            </a:extLst>
          </p:cNvPr>
          <p:cNvSpPr>
            <a:spLocks noGrp="1"/>
          </p:cNvSpPr>
          <p:nvPr/>
        </p:nvSpPr>
        <p:spPr>
          <a:xfrm>
            <a:off x="9052560" y="1810512"/>
            <a:ext cx="566928" cy="566928"/>
          </a:xfrm>
          <a:prstGeom prst="rect">
            <a:avLst/>
          </a:prstGeom>
          <a:noFill/>
        </p:spPr>
        <p:txBody>
          <a:bodyPr wrap="square" lIns="0" tIns="0" rIns="0" bIns="0" anchor="ctr">
            <a:noAutofit/>
          </a:bodyPr>
          <a:lstStyle/>
          <a:p>
            <a:pPr marL="0" indent="0" algn="ctr">
              <a:buNone/>
            </a:pPr>
            <a:r>
              <a:rPr sz="2000" b="1">
                <a:solidFill>
                  <a:schemeClr val="accent6"/>
                </a:solidFill>
                <a:latin typeface="Source Sans 3"/>
                <a:ea typeface="Source Sans 3"/>
                <a:cs typeface="Source Sans 3"/>
              </a:rPr>
              <a:t>4</a:t>
            </a:r>
            <a:endParaRPr sz="2000">
              <a:solidFill>
                <a:schemeClr val="accent6"/>
              </a:solidFill>
            </a:endParaRPr>
          </a:p>
        </p:txBody>
      </p:sp>
      <p:sp>
        <p:nvSpPr>
          <p:cNvPr id="19" name="Text 17">
            <a:extLst>
              <a:ext uri="{FF2B5EF4-FFF2-40B4-BE49-F238E27FC236}">
                <a16:creationId xmlns:a16="http://schemas.microsoft.com/office/drawing/2014/main" id="{83D2A399-12F7-4E3D-BA89-EFE030D229C5}"/>
              </a:ext>
            </a:extLst>
          </p:cNvPr>
          <p:cNvSpPr>
            <a:spLocks noGrp="1"/>
          </p:cNvSpPr>
          <p:nvPr/>
        </p:nvSpPr>
        <p:spPr>
          <a:xfrm>
            <a:off x="9052560" y="2670048"/>
            <a:ext cx="2587752" cy="310896"/>
          </a:xfrm>
          <a:prstGeom prst="rect">
            <a:avLst/>
          </a:prstGeom>
          <a:noFill/>
        </p:spPr>
        <p:txBody>
          <a:bodyPr wrap="square" lIns="0" tIns="0" rIns="0" bIns="0" anchor="ctr">
            <a:noAutofit/>
          </a:bodyPr>
          <a:lstStyle/>
          <a:p>
            <a:pPr marL="0" indent="0">
              <a:buNone/>
            </a:pPr>
            <a:r>
              <a:rPr sz="1800" b="1">
                <a:solidFill>
                  <a:srgbClr val="031A10"/>
                </a:solidFill>
                <a:latin typeface="Source Sans 3"/>
                <a:ea typeface="Source Sans 3"/>
                <a:cs typeface="Source Sans 3"/>
              </a:rPr>
              <a:t>Passo 4</a:t>
            </a:r>
            <a:endParaRPr sz="1800"/>
          </a:p>
        </p:txBody>
      </p:sp>
      <p:sp>
        <p:nvSpPr>
          <p:cNvPr id="20" name="Text 18">
            <a:extLst>
              <a:ext uri="{FF2B5EF4-FFF2-40B4-BE49-F238E27FC236}">
                <a16:creationId xmlns:a16="http://schemas.microsoft.com/office/drawing/2014/main" id="{61E38A4E-B805-4C63-9A43-A19BB33F1FC3}"/>
              </a:ext>
            </a:extLst>
          </p:cNvPr>
          <p:cNvSpPr>
            <a:spLocks noGrp="1"/>
          </p:cNvSpPr>
          <p:nvPr/>
        </p:nvSpPr>
        <p:spPr>
          <a:xfrm>
            <a:off x="9052560" y="3035808"/>
            <a:ext cx="2587752" cy="1005840"/>
          </a:xfrm>
          <a:prstGeom prst="rect">
            <a:avLst/>
          </a:prstGeom>
          <a:noFill/>
        </p:spPr>
        <p:txBody>
          <a:bodyPr wrap="square" lIns="0" tIns="0" rIns="0" bIns="0" anchor="ctr">
            <a:noAutofit/>
          </a:bodyPr>
          <a:lstStyle/>
          <a:p>
            <a:pPr marL="0" indent="0">
              <a:lnSpc>
                <a:spcPct val="122000"/>
              </a:lnSpc>
              <a:buNone/>
            </a:pPr>
            <a:r>
              <a:rPr sz="1600">
                <a:solidFill>
                  <a:srgbClr val="031A10"/>
                </a:solidFill>
                <a:latin typeface="Source Sans 3"/>
                <a:ea typeface="Source Sans 3"/>
                <a:cs typeface="Source Sans 3"/>
              </a:rPr>
              <a:t>Ut enim ad minim veniam, quis nostrud.</a:t>
            </a:r>
            <a:endParaRPr sz="1600"/>
          </a:p>
        </p:txBody>
      </p:sp>
      <p:sp>
        <p:nvSpPr>
          <p:cNvPr id="21" name="Text 19">
            <a:extLst>
              <a:ext uri="{FF2B5EF4-FFF2-40B4-BE49-F238E27FC236}">
                <a16:creationId xmlns:a16="http://schemas.microsoft.com/office/drawing/2014/main" id="{E75DB0CF-2472-41B3-B6E4-176B913DA122}"/>
              </a:ext>
            </a:extLst>
          </p:cNvPr>
          <p:cNvSpPr>
            <a:spLocks noGrp="1"/>
          </p:cNvSpPr>
          <p:nvPr/>
        </p:nvSpPr>
        <p:spPr>
          <a:xfrm>
            <a:off x="548640" y="4663440"/>
            <a:ext cx="11094415" cy="365760"/>
          </a:xfrm>
          <a:prstGeom prst="rect">
            <a:avLst/>
          </a:prstGeom>
          <a:noFill/>
        </p:spPr>
        <p:txBody>
          <a:bodyPr wrap="square" lIns="0" tIns="0" rIns="0" bIns="0" anchor="ctr">
            <a:noAutofit/>
          </a:bodyPr>
          <a:lstStyle/>
          <a:p>
            <a:pPr marL="0" indent="0">
              <a:buNone/>
            </a:pPr>
            <a:r>
              <a:rPr sz="1600">
                <a:solidFill>
                  <a:srgbClr val="031A10"/>
                </a:solidFill>
                <a:latin typeface="Newsreader"/>
                <a:ea typeface="Newsreader"/>
                <a:cs typeface="Newsreader"/>
              </a:rPr>
              <a:t>Monte a linha do tempo duplicando um conjunto (círculo + número + título + texto) e movendo na horizontal.</a:t>
            </a:r>
            <a:endParaRPr sz="1600"/>
          </a:p>
        </p:txBody>
      </p:sp>
      <p:sp>
        <p:nvSpPr>
          <p:cNvPr id="27" name="Espaço Reservado para Rodapé 26">
            <a:extLst>
              <a:ext uri="{FF2B5EF4-FFF2-40B4-BE49-F238E27FC236}">
                <a16:creationId xmlns:a16="http://schemas.microsoft.com/office/drawing/2014/main" id="{DC204CC7-95FF-C89D-6BE6-0CAA25F53671}"/>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7932216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3380C727-7F82-4C56-8A6B-1DEFD2E8917A}"/>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03 · PRÁTICA</a:t>
            </a:r>
          </a:p>
        </p:txBody>
      </p:sp>
      <p:sp>
        <p:nvSpPr>
          <p:cNvPr id="3" name="Text 0">
            <a:extLst>
              <a:ext uri="{FF2B5EF4-FFF2-40B4-BE49-F238E27FC236}">
                <a16:creationId xmlns:a16="http://schemas.microsoft.com/office/drawing/2014/main" id="{84E1A05C-1526-4020-9D9B-D345D85C31FB}"/>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Imagem à esquerda, texto à direita</a:t>
            </a:r>
          </a:p>
        </p:txBody>
      </p:sp>
      <p:sp>
        <p:nvSpPr>
          <p:cNvPr id="4" name="Text 0">
            <a:extLst>
              <a:ext uri="{FF2B5EF4-FFF2-40B4-BE49-F238E27FC236}">
                <a16:creationId xmlns:a16="http://schemas.microsoft.com/office/drawing/2014/main" id="{D33139AA-39B8-435E-96FD-77EB4B52BE4F}"/>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Substitua a imagem clicando no espaço reservado</a:t>
            </a:r>
          </a:p>
        </p:txBody>
      </p:sp>
      <p:sp>
        <p:nvSpPr>
          <p:cNvPr id="12" name="Espaço Reservado para Conteúdo 11">
            <a:extLst>
              <a:ext uri="{FF2B5EF4-FFF2-40B4-BE49-F238E27FC236}">
                <a16:creationId xmlns:a16="http://schemas.microsoft.com/office/drawing/2014/main" id="{AC703A27-38EB-033D-5132-3BA1A7CEA8CA}"/>
              </a:ext>
            </a:extLst>
          </p:cNvPr>
          <p:cNvSpPr>
            <a:spLocks noGrp="1"/>
          </p:cNvSpPr>
          <p:nvPr>
            <p:ph idx="104"/>
          </p:nvPr>
        </p:nvSpPr>
        <p:spPr/>
        <p:txBody>
          <a:bodyPr/>
          <a:lstStyle/>
          <a:p>
            <a:endParaRPr lang="pt-BR"/>
          </a:p>
        </p:txBody>
      </p:sp>
      <p:sp>
        <p:nvSpPr>
          <p:cNvPr id="6" name="Text 1">
            <a:extLst>
              <a:ext uri="{FF2B5EF4-FFF2-40B4-BE49-F238E27FC236}">
                <a16:creationId xmlns:a16="http://schemas.microsoft.com/office/drawing/2014/main" id="{6F5F0F1C-9EFF-4291-AC65-95087EA21F97}"/>
              </a:ext>
            </a:extLst>
          </p:cNvPr>
          <p:cNvSpPr>
            <a:spLocks noGrp="1"/>
          </p:cNvSpPr>
          <p:nvPr>
            <p:ph type="body" idx="105" hasCustomPrompt="1"/>
          </p:nvPr>
        </p:nvSpPr>
        <p:spPr>
          <a:xfrm>
            <a:off x="6400800" y="2048256"/>
            <a:ext cx="5242255" cy="4096512"/>
          </a:xfrm>
          <a:noFill/>
        </p:spPr>
        <p:txBody>
          <a:bodyPr wrap="square" lIns="0" tIns="0" rIns="0" bIns="0" anchor="t">
            <a:noAutofit/>
          </a:bodyPr>
          <a:lstStyle/>
          <a:p>
            <a:r>
              <a:rPr lang="pt-BR"/>
              <a:t>Use este espaço para desenvolver a mensagem principal com contexto, evidências e implicações para a decisão.</a:t>
            </a:r>
          </a:p>
        </p:txBody>
      </p:sp>
      <p:sp>
        <p:nvSpPr>
          <p:cNvPr id="8" name="Espaço Reservado para Número de Slide 7">
            <a:extLst>
              <a:ext uri="{FF2B5EF4-FFF2-40B4-BE49-F238E27FC236}">
                <a16:creationId xmlns:a16="http://schemas.microsoft.com/office/drawing/2014/main" id="{BF50B152-BCBB-FC96-A34B-71095B6063B5}"/>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70</a:t>
            </a:fld>
            <a:endParaRPr lang="es-419"/>
          </a:p>
        </p:txBody>
      </p:sp>
      <p:pic>
        <p:nvPicPr>
          <p:cNvPr id="21" name="Image 0"/>
          <p:cNvPicPr>
            <a:picLocks noChangeAspect="1"/>
          </p:cNvPicPr>
          <p:nvPr/>
        </p:nvPicPr>
        <p:blipFill>
          <a:blip r:embed="rId3"/>
          <a:srcRect l="13135" r="13135"/>
          <a:stretch>
            <a:fillRect/>
          </a:stretch>
        </p:blipFill>
        <p:spPr>
          <a:xfrm>
            <a:off x="548640" y="1956816"/>
            <a:ext cx="5486400" cy="4187952"/>
          </a:xfrm>
          <a:prstGeom prst="rect">
            <a:avLst/>
          </a:prstGeom>
        </p:spPr>
      </p:pic>
      <p:sp>
        <p:nvSpPr>
          <p:cNvPr id="13" name="Espaço Reservado para Rodapé 12">
            <a:extLst>
              <a:ext uri="{FF2B5EF4-FFF2-40B4-BE49-F238E27FC236}">
                <a16:creationId xmlns:a16="http://schemas.microsoft.com/office/drawing/2014/main" id="{AABA2D62-2AD0-0EC0-5878-C0853402245C}"/>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8379049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7A25CB9-6672-4162-B8B5-053202377DE6}"/>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04 · DADOS</a:t>
            </a:r>
          </a:p>
        </p:txBody>
      </p:sp>
      <p:sp>
        <p:nvSpPr>
          <p:cNvPr id="3" name="Text 0">
            <a:extLst>
              <a:ext uri="{FF2B5EF4-FFF2-40B4-BE49-F238E27FC236}">
                <a16:creationId xmlns:a16="http://schemas.microsoft.com/office/drawing/2014/main" id="{B84D6422-16FB-4706-964B-4C8AE5849589}"/>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Tabela padrão</a:t>
            </a:r>
          </a:p>
        </p:txBody>
      </p:sp>
      <p:sp>
        <p:nvSpPr>
          <p:cNvPr id="4" name="Text 0">
            <a:extLst>
              <a:ext uri="{FF2B5EF4-FFF2-40B4-BE49-F238E27FC236}">
                <a16:creationId xmlns:a16="http://schemas.microsoft.com/office/drawing/2014/main" id="{6937DD17-2348-4B67-9E04-87EB50D6C7E9}"/>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Cabeçalho em verde profundo, linhas alternadas, sem grade vertical</a:t>
            </a:r>
          </a:p>
        </p:txBody>
      </p:sp>
      <p:sp>
        <p:nvSpPr>
          <p:cNvPr id="6" name="Text 0">
            <a:extLst>
              <a:ext uri="{FF2B5EF4-FFF2-40B4-BE49-F238E27FC236}">
                <a16:creationId xmlns:a16="http://schemas.microsoft.com/office/drawing/2014/main" id="{1134BA65-C7E4-4254-96F3-D07E7FC2A208}"/>
              </a:ext>
            </a:extLst>
          </p:cNvPr>
          <p:cNvSpPr>
            <a:spLocks noGrp="1"/>
          </p:cNvSpPr>
          <p:nvPr>
            <p:ph type="body" idx="103" hasCustomPrompt="1"/>
          </p:nvPr>
        </p:nvSpPr>
        <p:spPr>
          <a:xfrm>
            <a:off x="548640" y="5888736"/>
            <a:ext cx="11094415" cy="256032"/>
          </a:xfrm>
          <a:noFill/>
        </p:spPr>
        <p:txBody>
          <a:bodyPr wrap="square" lIns="0" tIns="0" rIns="0" bIns="0" anchor="ctr">
            <a:noAutofit/>
          </a:bodyPr>
          <a:lstStyle/>
          <a:p>
            <a:r>
              <a:rPr lang="pt-BR"/>
              <a:t>Fonte: dados fictícios de demonstração · substitua pela sua fonte real</a:t>
            </a:r>
          </a:p>
        </p:txBody>
      </p:sp>
      <p:sp>
        <p:nvSpPr>
          <p:cNvPr id="5" name="Espaço Reservado para Número de Slide 4">
            <a:extLst>
              <a:ext uri="{FF2B5EF4-FFF2-40B4-BE49-F238E27FC236}">
                <a16:creationId xmlns:a16="http://schemas.microsoft.com/office/drawing/2014/main" id="{8D012423-A5C2-78B3-838C-DD4A56EEF3F9}"/>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71</a:t>
            </a:fld>
            <a:endParaRPr lang="es-419"/>
          </a:p>
        </p:txBody>
      </p:sp>
      <p:graphicFrame>
        <p:nvGraphicFramePr>
          <p:cNvPr id="11" name="Table 0"/>
          <p:cNvGraphicFramePr/>
          <p:nvPr/>
        </p:nvGraphicFramePr>
        <p:xfrm>
          <a:off x="548640" y="1956816"/>
          <a:ext cx="11094415" cy="3401568"/>
        </p:xfrm>
        <a:graphic>
          <a:graphicData uri="http://schemas.openxmlformats.org/drawingml/2006/table">
            <a:tbl>
              <a:tblPr/>
              <a:tblGrid>
                <a:gridCol w="3413455">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gridCol w="1920240">
                  <a:extLst>
                    <a:ext uri="{9D8B030D-6E8A-4147-A177-3AD203B41FA5}">
                      <a16:colId xmlns:a16="http://schemas.microsoft.com/office/drawing/2014/main" val="20004"/>
                    </a:ext>
                  </a:extLst>
                </a:gridCol>
              </a:tblGrid>
              <a:tr h="566928">
                <a:tc>
                  <a:txBody>
                    <a:bodyPr/>
                    <a:lstStyle/>
                    <a:p>
                      <a:pPr marL="0" indent="0" algn="l">
                        <a:buNone/>
                      </a:pPr>
                      <a:r>
                        <a:rPr b="1">
                          <a:solidFill>
                            <a:srgbClr val="F2FFF7"/>
                          </a:solidFill>
                        </a:rPr>
                        <a:t>Cabeçalho</a:t>
                      </a:r>
                      <a:endParaRPr/>
                    </a:p>
                  </a:txBody>
                  <a:tcPr marL="152400" marR="152400" marT="76200" marB="76200" anchor="ctr">
                    <a:solidFill>
                      <a:srgbClr val="167B52"/>
                    </a:solidFill>
                  </a:tcPr>
                </a:tc>
                <a:tc>
                  <a:txBody>
                    <a:bodyPr/>
                    <a:lstStyle/>
                    <a:p>
                      <a:pPr marL="0" indent="0" algn="r">
                        <a:buNone/>
                      </a:pPr>
                      <a:r>
                        <a:rPr b="1">
                          <a:solidFill>
                            <a:srgbClr val="F2FFF7"/>
                          </a:solidFill>
                        </a:rPr>
                        <a:t>Trimestre 1</a:t>
                      </a:r>
                      <a:endParaRPr/>
                    </a:p>
                  </a:txBody>
                  <a:tcPr marL="152400" marR="152400" marT="76200" marB="76200" anchor="ctr">
                    <a:solidFill>
                      <a:srgbClr val="167B52"/>
                    </a:solidFill>
                  </a:tcPr>
                </a:tc>
                <a:tc>
                  <a:txBody>
                    <a:bodyPr/>
                    <a:lstStyle/>
                    <a:p>
                      <a:pPr marL="0" indent="0" algn="r">
                        <a:buNone/>
                      </a:pPr>
                      <a:r>
                        <a:rPr b="1">
                          <a:solidFill>
                            <a:srgbClr val="F2FFF7"/>
                          </a:solidFill>
                        </a:rPr>
                        <a:t>Trimestre 2</a:t>
                      </a:r>
                      <a:endParaRPr/>
                    </a:p>
                  </a:txBody>
                  <a:tcPr marL="152400" marR="152400" marT="76200" marB="76200" anchor="ctr">
                    <a:solidFill>
                      <a:srgbClr val="167B52"/>
                    </a:solidFill>
                  </a:tcPr>
                </a:tc>
                <a:tc>
                  <a:txBody>
                    <a:bodyPr/>
                    <a:lstStyle/>
                    <a:p>
                      <a:pPr marL="0" indent="0" algn="r">
                        <a:buNone/>
                      </a:pPr>
                      <a:r>
                        <a:rPr b="1">
                          <a:solidFill>
                            <a:srgbClr val="F2FFF7"/>
                          </a:solidFill>
                        </a:rPr>
                        <a:t>Trimestre 3</a:t>
                      </a:r>
                      <a:endParaRPr/>
                    </a:p>
                  </a:txBody>
                  <a:tcPr marL="152400" marR="152400" marT="76200" marB="76200" anchor="ctr">
                    <a:solidFill>
                      <a:srgbClr val="167B52"/>
                    </a:solidFill>
                  </a:tcPr>
                </a:tc>
                <a:tc>
                  <a:txBody>
                    <a:bodyPr/>
                    <a:lstStyle/>
                    <a:p>
                      <a:pPr marL="0" indent="0" algn="r">
                        <a:buNone/>
                      </a:pPr>
                      <a:r>
                        <a:rPr b="1">
                          <a:solidFill>
                            <a:srgbClr val="F2FFF7"/>
                          </a:solidFill>
                        </a:rPr>
                        <a:t>Variação</a:t>
                      </a:r>
                      <a:endParaRPr/>
                    </a:p>
                  </a:txBody>
                  <a:tcPr marL="152400" marR="152400" marT="76200" marB="76200" anchor="ctr">
                    <a:solidFill>
                      <a:srgbClr val="167B52"/>
                    </a:solidFill>
                  </a:tcPr>
                </a:tc>
                <a:extLst>
                  <a:ext uri="{0D108BD9-81ED-4DB2-BD59-A6C34878D82A}">
                    <a16:rowId xmlns:a16="http://schemas.microsoft.com/office/drawing/2014/main" val="10000"/>
                  </a:ext>
                </a:extLst>
              </a:tr>
              <a:tr h="566928">
                <a:tc>
                  <a:txBody>
                    <a:bodyPr/>
                    <a:lstStyle/>
                    <a:p>
                      <a:pPr marL="0" indent="0" algn="l">
                        <a:buNone/>
                      </a:pPr>
                      <a:r>
                        <a:rPr b="0">
                          <a:solidFill>
                            <a:srgbClr val="031A10"/>
                          </a:solidFill>
                        </a:rPr>
                        <a:t>Dolor sit amet</a:t>
                      </a:r>
                      <a:endParaRPr/>
                    </a:p>
                  </a:txBody>
                  <a:tcPr marL="152400" marR="152400" marT="76200" marB="76200" anchor="ctr">
                    <a:solidFill>
                      <a:srgbClr val="F2FFF7"/>
                    </a:solidFill>
                  </a:tcPr>
                </a:tc>
                <a:tc>
                  <a:txBody>
                    <a:bodyPr/>
                    <a:lstStyle/>
                    <a:p>
                      <a:pPr marL="0" indent="0" algn="r">
                        <a:buNone/>
                      </a:pPr>
                      <a:r>
                        <a:rPr b="0">
                          <a:solidFill>
                            <a:srgbClr val="031A10"/>
                          </a:solidFill>
                        </a:rPr>
                        <a:t>1.240</a:t>
                      </a:r>
                      <a:endParaRPr/>
                    </a:p>
                  </a:txBody>
                  <a:tcPr marL="152400" marR="152400" marT="76200" marB="76200" anchor="ctr">
                    <a:solidFill>
                      <a:srgbClr val="F2FFF7"/>
                    </a:solidFill>
                  </a:tcPr>
                </a:tc>
                <a:tc>
                  <a:txBody>
                    <a:bodyPr/>
                    <a:lstStyle/>
                    <a:p>
                      <a:pPr marL="0" indent="0" algn="r">
                        <a:buNone/>
                      </a:pPr>
                      <a:r>
                        <a:rPr b="0">
                          <a:solidFill>
                            <a:srgbClr val="031A10"/>
                          </a:solidFill>
                        </a:rPr>
                        <a:t>1.480</a:t>
                      </a:r>
                      <a:endParaRPr/>
                    </a:p>
                  </a:txBody>
                  <a:tcPr marL="152400" marR="152400" marT="76200" marB="76200" anchor="ctr">
                    <a:solidFill>
                      <a:srgbClr val="F2FFF7"/>
                    </a:solidFill>
                  </a:tcPr>
                </a:tc>
                <a:tc>
                  <a:txBody>
                    <a:bodyPr/>
                    <a:lstStyle/>
                    <a:p>
                      <a:pPr marL="0" indent="0" algn="r">
                        <a:buNone/>
                      </a:pPr>
                      <a:r>
                        <a:rPr b="0">
                          <a:solidFill>
                            <a:srgbClr val="031A10"/>
                          </a:solidFill>
                        </a:rPr>
                        <a:t>1.610</a:t>
                      </a:r>
                      <a:endParaRPr/>
                    </a:p>
                  </a:txBody>
                  <a:tcPr marL="152400" marR="152400" marT="76200" marB="76200" anchor="ctr">
                    <a:solidFill>
                      <a:srgbClr val="F2FFF7"/>
                    </a:solidFill>
                  </a:tcPr>
                </a:tc>
                <a:tc>
                  <a:txBody>
                    <a:bodyPr/>
                    <a:lstStyle/>
                    <a:p>
                      <a:pPr marL="0" indent="0" algn="r">
                        <a:buNone/>
                      </a:pPr>
                      <a:r>
                        <a:rPr b="0">
                          <a:solidFill>
                            <a:srgbClr val="031A10"/>
                          </a:solidFill>
                        </a:rPr>
                        <a:t>+29,8%</a:t>
                      </a:r>
                      <a:endParaRPr/>
                    </a:p>
                  </a:txBody>
                  <a:tcPr marL="152400" marR="152400" marT="76200" marB="76200" anchor="ctr">
                    <a:solidFill>
                      <a:srgbClr val="F2FFF7"/>
                    </a:solidFill>
                  </a:tcPr>
                </a:tc>
                <a:extLst>
                  <a:ext uri="{0D108BD9-81ED-4DB2-BD59-A6C34878D82A}">
                    <a16:rowId xmlns:a16="http://schemas.microsoft.com/office/drawing/2014/main" val="10001"/>
                  </a:ext>
                </a:extLst>
              </a:tr>
              <a:tr h="566928">
                <a:tc>
                  <a:txBody>
                    <a:bodyPr/>
                    <a:lstStyle/>
                    <a:p>
                      <a:pPr marL="0" indent="0" algn="l">
                        <a:buNone/>
                      </a:pPr>
                      <a:r>
                        <a:rPr b="0">
                          <a:solidFill>
                            <a:srgbClr val="031A10"/>
                          </a:solidFill>
                        </a:rPr>
                        <a:t>Consectetur</a:t>
                      </a:r>
                      <a:endParaRPr/>
                    </a:p>
                  </a:txBody>
                  <a:tcPr marL="152400" marR="152400" marT="76200" marB="76200" anchor="ctr">
                    <a:solidFill>
                      <a:srgbClr val="D7F7E4"/>
                    </a:solidFill>
                  </a:tcPr>
                </a:tc>
                <a:tc>
                  <a:txBody>
                    <a:bodyPr/>
                    <a:lstStyle/>
                    <a:p>
                      <a:pPr marL="0" indent="0" algn="r">
                        <a:buNone/>
                      </a:pPr>
                      <a:r>
                        <a:rPr b="0">
                          <a:solidFill>
                            <a:srgbClr val="031A10"/>
                          </a:solidFill>
                        </a:rPr>
                        <a:t>980</a:t>
                      </a:r>
                      <a:endParaRPr/>
                    </a:p>
                  </a:txBody>
                  <a:tcPr marL="152400" marR="152400" marT="76200" marB="76200" anchor="ctr">
                    <a:solidFill>
                      <a:srgbClr val="D7F7E4"/>
                    </a:solidFill>
                  </a:tcPr>
                </a:tc>
                <a:tc>
                  <a:txBody>
                    <a:bodyPr/>
                    <a:lstStyle/>
                    <a:p>
                      <a:pPr marL="0" indent="0" algn="r">
                        <a:buNone/>
                      </a:pPr>
                      <a:r>
                        <a:rPr b="0">
                          <a:solidFill>
                            <a:srgbClr val="031A10"/>
                          </a:solidFill>
                        </a:rPr>
                        <a:t>1.020</a:t>
                      </a:r>
                      <a:endParaRPr/>
                    </a:p>
                  </a:txBody>
                  <a:tcPr marL="152400" marR="152400" marT="76200" marB="76200" anchor="ctr">
                    <a:solidFill>
                      <a:srgbClr val="D7F7E4"/>
                    </a:solidFill>
                  </a:tcPr>
                </a:tc>
                <a:tc>
                  <a:txBody>
                    <a:bodyPr/>
                    <a:lstStyle/>
                    <a:p>
                      <a:pPr marL="0" indent="0" algn="r">
                        <a:buNone/>
                      </a:pPr>
                      <a:r>
                        <a:rPr b="0">
                          <a:solidFill>
                            <a:srgbClr val="031A10"/>
                          </a:solidFill>
                        </a:rPr>
                        <a:t>1.190</a:t>
                      </a:r>
                      <a:endParaRPr/>
                    </a:p>
                  </a:txBody>
                  <a:tcPr marL="152400" marR="152400" marT="76200" marB="76200" anchor="ctr">
                    <a:solidFill>
                      <a:srgbClr val="D7F7E4"/>
                    </a:solidFill>
                  </a:tcPr>
                </a:tc>
                <a:tc>
                  <a:txBody>
                    <a:bodyPr/>
                    <a:lstStyle/>
                    <a:p>
                      <a:pPr marL="0" indent="0" algn="r">
                        <a:buNone/>
                      </a:pPr>
                      <a:r>
                        <a:rPr b="0">
                          <a:solidFill>
                            <a:srgbClr val="031A10"/>
                          </a:solidFill>
                        </a:rPr>
                        <a:t>+21,4%</a:t>
                      </a:r>
                      <a:endParaRPr/>
                    </a:p>
                  </a:txBody>
                  <a:tcPr marL="152400" marR="152400" marT="76200" marB="76200" anchor="ctr">
                    <a:solidFill>
                      <a:srgbClr val="D7F7E4"/>
                    </a:solidFill>
                  </a:tcPr>
                </a:tc>
                <a:extLst>
                  <a:ext uri="{0D108BD9-81ED-4DB2-BD59-A6C34878D82A}">
                    <a16:rowId xmlns:a16="http://schemas.microsoft.com/office/drawing/2014/main" val="10002"/>
                  </a:ext>
                </a:extLst>
              </a:tr>
              <a:tr h="566928">
                <a:tc>
                  <a:txBody>
                    <a:bodyPr/>
                    <a:lstStyle/>
                    <a:p>
                      <a:pPr marL="0" indent="0" algn="l">
                        <a:buNone/>
                      </a:pPr>
                      <a:r>
                        <a:rPr b="0">
                          <a:solidFill>
                            <a:srgbClr val="031A10"/>
                          </a:solidFill>
                        </a:rPr>
                        <a:t>Adipiscing elit</a:t>
                      </a:r>
                      <a:endParaRPr/>
                    </a:p>
                  </a:txBody>
                  <a:tcPr marL="152400" marR="152400" marT="76200" marB="76200" anchor="ctr">
                    <a:solidFill>
                      <a:srgbClr val="F2FFF7"/>
                    </a:solidFill>
                  </a:tcPr>
                </a:tc>
                <a:tc>
                  <a:txBody>
                    <a:bodyPr/>
                    <a:lstStyle/>
                    <a:p>
                      <a:pPr marL="0" indent="0" algn="r">
                        <a:buNone/>
                      </a:pPr>
                      <a:r>
                        <a:rPr b="0">
                          <a:solidFill>
                            <a:srgbClr val="031A10"/>
                          </a:solidFill>
                        </a:rPr>
                        <a:t>760</a:t>
                      </a:r>
                      <a:endParaRPr/>
                    </a:p>
                  </a:txBody>
                  <a:tcPr marL="152400" marR="152400" marT="76200" marB="76200" anchor="ctr">
                    <a:solidFill>
                      <a:srgbClr val="F2FFF7"/>
                    </a:solidFill>
                  </a:tcPr>
                </a:tc>
                <a:tc>
                  <a:txBody>
                    <a:bodyPr/>
                    <a:lstStyle/>
                    <a:p>
                      <a:pPr marL="0" indent="0" algn="r">
                        <a:buNone/>
                      </a:pPr>
                      <a:r>
                        <a:rPr b="0">
                          <a:solidFill>
                            <a:srgbClr val="031A10"/>
                          </a:solidFill>
                        </a:rPr>
                        <a:t>710</a:t>
                      </a:r>
                      <a:endParaRPr/>
                    </a:p>
                  </a:txBody>
                  <a:tcPr marL="152400" marR="152400" marT="76200" marB="76200" anchor="ctr">
                    <a:solidFill>
                      <a:srgbClr val="F2FFF7"/>
                    </a:solidFill>
                  </a:tcPr>
                </a:tc>
                <a:tc>
                  <a:txBody>
                    <a:bodyPr/>
                    <a:lstStyle/>
                    <a:p>
                      <a:pPr marL="0" indent="0" algn="r">
                        <a:buNone/>
                      </a:pPr>
                      <a:r>
                        <a:rPr b="0">
                          <a:solidFill>
                            <a:srgbClr val="031A10"/>
                          </a:solidFill>
                        </a:rPr>
                        <a:t>690</a:t>
                      </a:r>
                      <a:endParaRPr/>
                    </a:p>
                  </a:txBody>
                  <a:tcPr marL="152400" marR="152400" marT="76200" marB="76200" anchor="ctr">
                    <a:solidFill>
                      <a:srgbClr val="F2FFF7"/>
                    </a:solidFill>
                  </a:tcPr>
                </a:tc>
                <a:tc>
                  <a:txBody>
                    <a:bodyPr/>
                    <a:lstStyle/>
                    <a:p>
                      <a:pPr marL="0" indent="0" algn="r">
                        <a:buNone/>
                      </a:pPr>
                      <a:r>
                        <a:rPr b="0">
                          <a:solidFill>
                            <a:srgbClr val="031A10"/>
                          </a:solidFill>
                        </a:rPr>
                        <a:t>-9,2%</a:t>
                      </a:r>
                      <a:endParaRPr/>
                    </a:p>
                  </a:txBody>
                  <a:tcPr marL="152400" marR="152400" marT="76200" marB="76200" anchor="ctr">
                    <a:solidFill>
                      <a:srgbClr val="F2FFF7"/>
                    </a:solidFill>
                  </a:tcPr>
                </a:tc>
                <a:extLst>
                  <a:ext uri="{0D108BD9-81ED-4DB2-BD59-A6C34878D82A}">
                    <a16:rowId xmlns:a16="http://schemas.microsoft.com/office/drawing/2014/main" val="10003"/>
                  </a:ext>
                </a:extLst>
              </a:tr>
              <a:tr h="566928">
                <a:tc>
                  <a:txBody>
                    <a:bodyPr/>
                    <a:lstStyle/>
                    <a:p>
                      <a:pPr marL="0" indent="0" algn="l">
                        <a:buNone/>
                      </a:pPr>
                      <a:r>
                        <a:rPr b="0">
                          <a:solidFill>
                            <a:srgbClr val="031A10"/>
                          </a:solidFill>
                        </a:rPr>
                        <a:t>Vivamus tincidunt</a:t>
                      </a:r>
                      <a:endParaRPr/>
                    </a:p>
                  </a:txBody>
                  <a:tcPr marL="152400" marR="152400" marT="76200" marB="76200" anchor="ctr">
                    <a:solidFill>
                      <a:srgbClr val="D7F7E4"/>
                    </a:solidFill>
                  </a:tcPr>
                </a:tc>
                <a:tc>
                  <a:txBody>
                    <a:bodyPr/>
                    <a:lstStyle/>
                    <a:p>
                      <a:pPr marL="0" indent="0" algn="r">
                        <a:buNone/>
                      </a:pPr>
                      <a:r>
                        <a:rPr b="0">
                          <a:solidFill>
                            <a:srgbClr val="031A10"/>
                          </a:solidFill>
                        </a:rPr>
                        <a:t>540</a:t>
                      </a:r>
                      <a:endParaRPr/>
                    </a:p>
                  </a:txBody>
                  <a:tcPr marL="152400" marR="152400" marT="76200" marB="76200" anchor="ctr">
                    <a:solidFill>
                      <a:srgbClr val="D7F7E4"/>
                    </a:solidFill>
                  </a:tcPr>
                </a:tc>
                <a:tc>
                  <a:txBody>
                    <a:bodyPr/>
                    <a:lstStyle/>
                    <a:p>
                      <a:pPr marL="0" indent="0" algn="r">
                        <a:buNone/>
                      </a:pPr>
                      <a:r>
                        <a:rPr b="0">
                          <a:solidFill>
                            <a:srgbClr val="031A10"/>
                          </a:solidFill>
                        </a:rPr>
                        <a:t>620</a:t>
                      </a:r>
                      <a:endParaRPr/>
                    </a:p>
                  </a:txBody>
                  <a:tcPr marL="152400" marR="152400" marT="76200" marB="76200" anchor="ctr">
                    <a:solidFill>
                      <a:srgbClr val="D7F7E4"/>
                    </a:solidFill>
                  </a:tcPr>
                </a:tc>
                <a:tc>
                  <a:txBody>
                    <a:bodyPr/>
                    <a:lstStyle/>
                    <a:p>
                      <a:pPr marL="0" indent="0" algn="r">
                        <a:buNone/>
                      </a:pPr>
                      <a:r>
                        <a:rPr b="0">
                          <a:solidFill>
                            <a:srgbClr val="031A10"/>
                          </a:solidFill>
                        </a:rPr>
                        <a:t>805</a:t>
                      </a:r>
                      <a:endParaRPr/>
                    </a:p>
                  </a:txBody>
                  <a:tcPr marL="152400" marR="152400" marT="76200" marB="76200" anchor="ctr">
                    <a:solidFill>
                      <a:srgbClr val="D7F7E4"/>
                    </a:solidFill>
                  </a:tcPr>
                </a:tc>
                <a:tc>
                  <a:txBody>
                    <a:bodyPr/>
                    <a:lstStyle/>
                    <a:p>
                      <a:pPr marL="0" indent="0" algn="r">
                        <a:buNone/>
                      </a:pPr>
                      <a:r>
                        <a:rPr b="0">
                          <a:solidFill>
                            <a:srgbClr val="031A10"/>
                          </a:solidFill>
                        </a:rPr>
                        <a:t>+49,1%</a:t>
                      </a:r>
                      <a:endParaRPr/>
                    </a:p>
                  </a:txBody>
                  <a:tcPr marL="152400" marR="152400" marT="76200" marB="76200" anchor="ctr">
                    <a:solidFill>
                      <a:srgbClr val="D7F7E4"/>
                    </a:solidFill>
                  </a:tcPr>
                </a:tc>
                <a:extLst>
                  <a:ext uri="{0D108BD9-81ED-4DB2-BD59-A6C34878D82A}">
                    <a16:rowId xmlns:a16="http://schemas.microsoft.com/office/drawing/2014/main" val="10004"/>
                  </a:ext>
                </a:extLst>
              </a:tr>
              <a:tr h="566928">
                <a:tc>
                  <a:txBody>
                    <a:bodyPr/>
                    <a:lstStyle/>
                    <a:p>
                      <a:pPr marL="0" indent="0" algn="l">
                        <a:buNone/>
                      </a:pPr>
                      <a:r>
                        <a:rPr b="0">
                          <a:solidFill>
                            <a:srgbClr val="031A10"/>
                          </a:solidFill>
                        </a:rPr>
                        <a:t>Gravida risus</a:t>
                      </a:r>
                      <a:endParaRPr/>
                    </a:p>
                  </a:txBody>
                  <a:tcPr marL="152400" marR="152400" marT="76200" marB="76200" anchor="ctr">
                    <a:solidFill>
                      <a:srgbClr val="F2FFF7"/>
                    </a:solidFill>
                  </a:tcPr>
                </a:tc>
                <a:tc>
                  <a:txBody>
                    <a:bodyPr/>
                    <a:lstStyle/>
                    <a:p>
                      <a:pPr marL="0" indent="0" algn="r">
                        <a:buNone/>
                      </a:pPr>
                      <a:r>
                        <a:rPr b="0">
                          <a:solidFill>
                            <a:srgbClr val="031A10"/>
                          </a:solidFill>
                        </a:rPr>
                        <a:t>310</a:t>
                      </a:r>
                      <a:endParaRPr/>
                    </a:p>
                  </a:txBody>
                  <a:tcPr marL="152400" marR="152400" marT="76200" marB="76200" anchor="ctr">
                    <a:solidFill>
                      <a:srgbClr val="F2FFF7"/>
                    </a:solidFill>
                  </a:tcPr>
                </a:tc>
                <a:tc>
                  <a:txBody>
                    <a:bodyPr/>
                    <a:lstStyle/>
                    <a:p>
                      <a:pPr marL="0" indent="0" algn="r">
                        <a:buNone/>
                      </a:pPr>
                      <a:r>
                        <a:rPr b="0">
                          <a:solidFill>
                            <a:srgbClr val="031A10"/>
                          </a:solidFill>
                        </a:rPr>
                        <a:t>365</a:t>
                      </a:r>
                      <a:endParaRPr/>
                    </a:p>
                  </a:txBody>
                  <a:tcPr marL="152400" marR="152400" marT="76200" marB="76200" anchor="ctr">
                    <a:solidFill>
                      <a:srgbClr val="F2FFF7"/>
                    </a:solidFill>
                  </a:tcPr>
                </a:tc>
                <a:tc>
                  <a:txBody>
                    <a:bodyPr/>
                    <a:lstStyle/>
                    <a:p>
                      <a:pPr marL="0" indent="0" algn="r">
                        <a:buNone/>
                      </a:pPr>
                      <a:r>
                        <a:rPr b="0">
                          <a:solidFill>
                            <a:srgbClr val="031A10"/>
                          </a:solidFill>
                        </a:rPr>
                        <a:t>402</a:t>
                      </a:r>
                      <a:endParaRPr/>
                    </a:p>
                  </a:txBody>
                  <a:tcPr marL="152400" marR="152400" marT="76200" marB="76200" anchor="ctr">
                    <a:solidFill>
                      <a:srgbClr val="F2FFF7"/>
                    </a:solidFill>
                  </a:tcPr>
                </a:tc>
                <a:tc>
                  <a:txBody>
                    <a:bodyPr/>
                    <a:lstStyle/>
                    <a:p>
                      <a:pPr marL="0" indent="0" algn="r">
                        <a:buNone/>
                      </a:pPr>
                      <a:r>
                        <a:rPr b="0">
                          <a:solidFill>
                            <a:srgbClr val="031A10"/>
                          </a:solidFill>
                        </a:rPr>
                        <a:t>+29,7%</a:t>
                      </a:r>
                      <a:endParaRPr/>
                    </a:p>
                  </a:txBody>
                  <a:tcPr marL="152400" marR="152400" marT="76200" marB="76200" anchor="ctr">
                    <a:solidFill>
                      <a:srgbClr val="F2FFF7"/>
                    </a:solidFill>
                  </a:tcPr>
                </a:tc>
                <a:extLst>
                  <a:ext uri="{0D108BD9-81ED-4DB2-BD59-A6C34878D82A}">
                    <a16:rowId xmlns:a16="http://schemas.microsoft.com/office/drawing/2014/main" val="10005"/>
                  </a:ext>
                </a:extLst>
              </a:tr>
            </a:tbl>
          </a:graphicData>
        </a:graphic>
      </p:graphicFrame>
      <p:sp>
        <p:nvSpPr>
          <p:cNvPr id="13" name="Espaço Reservado para Rodapé 12">
            <a:extLst>
              <a:ext uri="{FF2B5EF4-FFF2-40B4-BE49-F238E27FC236}">
                <a16:creationId xmlns:a16="http://schemas.microsoft.com/office/drawing/2014/main" id="{EED3ED2B-DA70-09BE-732E-2CB5C18F4D45}"/>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542694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1A3C9DD9-79AB-4A25-8617-A59AF7388FBD}"/>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04 · DADOS</a:t>
            </a:r>
          </a:p>
        </p:txBody>
      </p:sp>
      <p:sp>
        <p:nvSpPr>
          <p:cNvPr id="3" name="Text 0">
            <a:extLst>
              <a:ext uri="{FF2B5EF4-FFF2-40B4-BE49-F238E27FC236}">
                <a16:creationId xmlns:a16="http://schemas.microsoft.com/office/drawing/2014/main" id="{C01F459F-5183-4ECB-B6E5-009B1688E5EB}"/>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Tabela comparativa</a:t>
            </a:r>
          </a:p>
        </p:txBody>
      </p:sp>
      <p:sp>
        <p:nvSpPr>
          <p:cNvPr id="4" name="Text 0">
            <a:extLst>
              <a:ext uri="{FF2B5EF4-FFF2-40B4-BE49-F238E27FC236}">
                <a16:creationId xmlns:a16="http://schemas.microsoft.com/office/drawing/2014/main" id="{99A998DC-6148-4097-A9D5-AA6E3B2CB36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Primeira coluna em negrito, três opções lado a lado</a:t>
            </a:r>
          </a:p>
        </p:txBody>
      </p:sp>
      <p:sp>
        <p:nvSpPr>
          <p:cNvPr id="6" name="Text 0">
            <a:extLst>
              <a:ext uri="{FF2B5EF4-FFF2-40B4-BE49-F238E27FC236}">
                <a16:creationId xmlns:a16="http://schemas.microsoft.com/office/drawing/2014/main" id="{AF1EAEBA-3B6A-4E2B-8ED5-BD3D4670C1BB}"/>
              </a:ext>
            </a:extLst>
          </p:cNvPr>
          <p:cNvSpPr>
            <a:spLocks noGrp="1"/>
          </p:cNvSpPr>
          <p:nvPr>
            <p:ph type="body" idx="103" hasCustomPrompt="1"/>
          </p:nvPr>
        </p:nvSpPr>
        <p:spPr>
          <a:xfrm>
            <a:off x="548640" y="5888736"/>
            <a:ext cx="11094415" cy="256032"/>
          </a:xfrm>
          <a:noFill/>
        </p:spPr>
        <p:txBody>
          <a:bodyPr wrap="square" lIns="0" tIns="0" rIns="0" bIns="0" anchor="ctr">
            <a:noAutofit/>
          </a:bodyPr>
          <a:lstStyle/>
          <a:p>
            <a:r>
              <a:rPr lang="pt-BR"/>
              <a:t>Fonte: dados fictícios de demonstração · substitua pela sua fonte real</a:t>
            </a:r>
          </a:p>
        </p:txBody>
      </p:sp>
      <p:sp>
        <p:nvSpPr>
          <p:cNvPr id="5" name="Espaço Reservado para Número de Slide 4">
            <a:extLst>
              <a:ext uri="{FF2B5EF4-FFF2-40B4-BE49-F238E27FC236}">
                <a16:creationId xmlns:a16="http://schemas.microsoft.com/office/drawing/2014/main" id="{1DC2A8EB-E27B-E0A7-090D-037AF49C9A3B}"/>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72</a:t>
            </a:fld>
            <a:endParaRPr lang="es-419"/>
          </a:p>
        </p:txBody>
      </p:sp>
      <p:graphicFrame>
        <p:nvGraphicFramePr>
          <p:cNvPr id="11" name="Table 0"/>
          <p:cNvGraphicFramePr/>
          <p:nvPr/>
        </p:nvGraphicFramePr>
        <p:xfrm>
          <a:off x="548640" y="1956816"/>
          <a:ext cx="11094415" cy="3401568"/>
        </p:xfrm>
        <a:graphic>
          <a:graphicData uri="http://schemas.openxmlformats.org/drawingml/2006/table">
            <a:tbl>
              <a:tblPr/>
              <a:tblGrid>
                <a:gridCol w="4510735">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566928">
                <a:tc>
                  <a:txBody>
                    <a:bodyPr/>
                    <a:lstStyle/>
                    <a:p>
                      <a:pPr marL="0" indent="0" algn="l">
                        <a:buNone/>
                      </a:pPr>
                      <a:r>
                        <a:rPr b="1">
                          <a:solidFill>
                            <a:srgbClr val="F2FFF7"/>
                          </a:solidFill>
                        </a:rPr>
                        <a:t>Critério</a:t>
                      </a:r>
                      <a:endParaRPr/>
                    </a:p>
                  </a:txBody>
                  <a:tcPr marL="152400" marR="152400" marT="76200" marB="76200" anchor="ctr">
                    <a:solidFill>
                      <a:srgbClr val="167B52"/>
                    </a:solidFill>
                  </a:tcPr>
                </a:tc>
                <a:tc>
                  <a:txBody>
                    <a:bodyPr/>
                    <a:lstStyle/>
                    <a:p>
                      <a:pPr marL="0" indent="0" algn="r">
                        <a:buNone/>
                      </a:pPr>
                      <a:r>
                        <a:rPr b="1">
                          <a:solidFill>
                            <a:srgbClr val="F2FFF7"/>
                          </a:solidFill>
                        </a:rPr>
                        <a:t>Opção A</a:t>
                      </a:r>
                      <a:endParaRPr/>
                    </a:p>
                  </a:txBody>
                  <a:tcPr marL="152400" marR="152400" marT="76200" marB="76200" anchor="ctr">
                    <a:solidFill>
                      <a:srgbClr val="167B52"/>
                    </a:solidFill>
                  </a:tcPr>
                </a:tc>
                <a:tc>
                  <a:txBody>
                    <a:bodyPr/>
                    <a:lstStyle/>
                    <a:p>
                      <a:pPr marL="0" indent="0" algn="r">
                        <a:buNone/>
                      </a:pPr>
                      <a:r>
                        <a:rPr b="1">
                          <a:solidFill>
                            <a:srgbClr val="F2FFF7"/>
                          </a:solidFill>
                        </a:rPr>
                        <a:t>Opção B</a:t>
                      </a:r>
                      <a:endParaRPr/>
                    </a:p>
                  </a:txBody>
                  <a:tcPr marL="152400" marR="152400" marT="76200" marB="76200" anchor="ctr">
                    <a:solidFill>
                      <a:srgbClr val="167B52"/>
                    </a:solidFill>
                  </a:tcPr>
                </a:tc>
                <a:tc>
                  <a:txBody>
                    <a:bodyPr/>
                    <a:lstStyle/>
                    <a:p>
                      <a:pPr marL="0" indent="0" algn="r">
                        <a:buNone/>
                      </a:pPr>
                      <a:r>
                        <a:rPr b="1">
                          <a:solidFill>
                            <a:srgbClr val="F2FFF7"/>
                          </a:solidFill>
                        </a:rPr>
                        <a:t>Opção C</a:t>
                      </a:r>
                      <a:endParaRPr/>
                    </a:p>
                  </a:txBody>
                  <a:tcPr marL="152400" marR="152400" marT="76200" marB="76200" anchor="ctr">
                    <a:solidFill>
                      <a:srgbClr val="167B52"/>
                    </a:solidFill>
                  </a:tcPr>
                </a:tc>
                <a:extLst>
                  <a:ext uri="{0D108BD9-81ED-4DB2-BD59-A6C34878D82A}">
                    <a16:rowId xmlns:a16="http://schemas.microsoft.com/office/drawing/2014/main" val="10000"/>
                  </a:ext>
                </a:extLst>
              </a:tr>
              <a:tr h="566928">
                <a:tc>
                  <a:txBody>
                    <a:bodyPr/>
                    <a:lstStyle/>
                    <a:p>
                      <a:pPr marL="0" indent="0" algn="l">
                        <a:buNone/>
                      </a:pPr>
                      <a:r>
                        <a:rPr b="0">
                          <a:solidFill>
                            <a:srgbClr val="031A10"/>
                          </a:solidFill>
                        </a:rPr>
                        <a:t>Conteúdo de exemplo</a:t>
                      </a:r>
                      <a:endParaRPr/>
                    </a:p>
                  </a:txBody>
                  <a:tcPr marL="152400" marR="152400" marT="76200" marB="76200" anchor="ctr">
                    <a:solidFill>
                      <a:srgbClr val="F2FFF7"/>
                    </a:solidFill>
                  </a:tcPr>
                </a:tc>
                <a:tc>
                  <a:txBody>
                    <a:bodyPr/>
                    <a:lstStyle/>
                    <a:p>
                      <a:pPr marL="0" indent="0" algn="r">
                        <a:buNone/>
                      </a:pPr>
                      <a:r>
                        <a:rPr b="0">
                          <a:solidFill>
                            <a:srgbClr val="031A10"/>
                          </a:solidFill>
                        </a:rPr>
                        <a:t>Alto</a:t>
                      </a:r>
                      <a:endParaRPr/>
                    </a:p>
                  </a:txBody>
                  <a:tcPr marL="152400" marR="152400" marT="76200" marB="76200" anchor="ctr">
                    <a:solidFill>
                      <a:srgbClr val="F2FFF7"/>
                    </a:solidFill>
                  </a:tcPr>
                </a:tc>
                <a:tc>
                  <a:txBody>
                    <a:bodyPr/>
                    <a:lstStyle/>
                    <a:p>
                      <a:pPr marL="0" indent="0" algn="r">
                        <a:buNone/>
                      </a:pPr>
                      <a:r>
                        <a:rPr b="0">
                          <a:solidFill>
                            <a:srgbClr val="031A10"/>
                          </a:solidFill>
                        </a:rPr>
                        <a:t>Médio</a:t>
                      </a:r>
                      <a:endParaRPr/>
                    </a:p>
                  </a:txBody>
                  <a:tcPr marL="152400" marR="152400" marT="76200" marB="76200" anchor="ctr">
                    <a:solidFill>
                      <a:srgbClr val="F2FFF7"/>
                    </a:solidFill>
                  </a:tcPr>
                </a:tc>
                <a:tc>
                  <a:txBody>
                    <a:bodyPr/>
                    <a:lstStyle/>
                    <a:p>
                      <a:pPr marL="0" indent="0" algn="r">
                        <a:buNone/>
                      </a:pPr>
                      <a:r>
                        <a:rPr b="0">
                          <a:solidFill>
                            <a:srgbClr val="031A10"/>
                          </a:solidFill>
                        </a:rPr>
                        <a:t>Baixo</a:t>
                      </a:r>
                      <a:endParaRPr/>
                    </a:p>
                  </a:txBody>
                  <a:tcPr marL="152400" marR="152400" marT="76200" marB="76200" anchor="ctr">
                    <a:solidFill>
                      <a:srgbClr val="F2FFF7"/>
                    </a:solidFill>
                  </a:tcPr>
                </a:tc>
                <a:extLst>
                  <a:ext uri="{0D108BD9-81ED-4DB2-BD59-A6C34878D82A}">
                    <a16:rowId xmlns:a16="http://schemas.microsoft.com/office/drawing/2014/main" val="10001"/>
                  </a:ext>
                </a:extLst>
              </a:tr>
              <a:tr h="566928">
                <a:tc>
                  <a:txBody>
                    <a:bodyPr/>
                    <a:lstStyle/>
                    <a:p>
                      <a:pPr marL="0" indent="0" algn="l">
                        <a:buNone/>
                      </a:pPr>
                      <a:r>
                        <a:rPr b="0">
                          <a:solidFill>
                            <a:srgbClr val="031A10"/>
                          </a:solidFill>
                        </a:rPr>
                        <a:t>Consectetur adipiscing</a:t>
                      </a:r>
                      <a:endParaRPr/>
                    </a:p>
                  </a:txBody>
                  <a:tcPr marL="152400" marR="152400" marT="76200" marB="76200" anchor="ctr">
                    <a:solidFill>
                      <a:srgbClr val="D7F7E4"/>
                    </a:solidFill>
                  </a:tcPr>
                </a:tc>
                <a:tc>
                  <a:txBody>
                    <a:bodyPr/>
                    <a:lstStyle/>
                    <a:p>
                      <a:pPr marL="0" indent="0" algn="r">
                        <a:buNone/>
                      </a:pPr>
                      <a:r>
                        <a:rPr b="0">
                          <a:solidFill>
                            <a:srgbClr val="031A10"/>
                          </a:solidFill>
                        </a:rPr>
                        <a:t>Médio</a:t>
                      </a:r>
                      <a:endParaRPr/>
                    </a:p>
                  </a:txBody>
                  <a:tcPr marL="152400" marR="152400" marT="76200" marB="76200" anchor="ctr">
                    <a:solidFill>
                      <a:srgbClr val="D7F7E4"/>
                    </a:solidFill>
                  </a:tcPr>
                </a:tc>
                <a:tc>
                  <a:txBody>
                    <a:bodyPr/>
                    <a:lstStyle/>
                    <a:p>
                      <a:pPr marL="0" indent="0" algn="r">
                        <a:buNone/>
                      </a:pPr>
                      <a:r>
                        <a:rPr b="0">
                          <a:solidFill>
                            <a:srgbClr val="031A10"/>
                          </a:solidFill>
                        </a:rPr>
                        <a:t>Alto</a:t>
                      </a:r>
                      <a:endParaRPr/>
                    </a:p>
                  </a:txBody>
                  <a:tcPr marL="152400" marR="152400" marT="76200" marB="76200" anchor="ctr">
                    <a:solidFill>
                      <a:srgbClr val="D7F7E4"/>
                    </a:solidFill>
                  </a:tcPr>
                </a:tc>
                <a:tc>
                  <a:txBody>
                    <a:bodyPr/>
                    <a:lstStyle/>
                    <a:p>
                      <a:pPr marL="0" indent="0" algn="r">
                        <a:buNone/>
                      </a:pPr>
                      <a:r>
                        <a:rPr b="0">
                          <a:solidFill>
                            <a:srgbClr val="031A10"/>
                          </a:solidFill>
                        </a:rPr>
                        <a:t>Alto</a:t>
                      </a:r>
                      <a:endParaRPr/>
                    </a:p>
                  </a:txBody>
                  <a:tcPr marL="152400" marR="152400" marT="76200" marB="76200" anchor="ctr">
                    <a:solidFill>
                      <a:srgbClr val="D7F7E4"/>
                    </a:solidFill>
                  </a:tcPr>
                </a:tc>
                <a:extLst>
                  <a:ext uri="{0D108BD9-81ED-4DB2-BD59-A6C34878D82A}">
                    <a16:rowId xmlns:a16="http://schemas.microsoft.com/office/drawing/2014/main" val="10002"/>
                  </a:ext>
                </a:extLst>
              </a:tr>
              <a:tr h="566928">
                <a:tc>
                  <a:txBody>
                    <a:bodyPr/>
                    <a:lstStyle/>
                    <a:p>
                      <a:pPr marL="0" indent="0" algn="l">
                        <a:buNone/>
                      </a:pPr>
                      <a:r>
                        <a:rPr b="0">
                          <a:solidFill>
                            <a:srgbClr val="031A10"/>
                          </a:solidFill>
                        </a:rPr>
                        <a:t>Eiusmod tempor</a:t>
                      </a:r>
                      <a:endParaRPr/>
                    </a:p>
                  </a:txBody>
                  <a:tcPr marL="152400" marR="152400" marT="76200" marB="76200" anchor="ctr">
                    <a:solidFill>
                      <a:srgbClr val="F2FFF7"/>
                    </a:solidFill>
                  </a:tcPr>
                </a:tc>
                <a:tc>
                  <a:txBody>
                    <a:bodyPr/>
                    <a:lstStyle/>
                    <a:p>
                      <a:pPr marL="0" indent="0" algn="r">
                        <a:buNone/>
                      </a:pPr>
                      <a:r>
                        <a:rPr b="0">
                          <a:solidFill>
                            <a:srgbClr val="031A10"/>
                          </a:solidFill>
                        </a:rPr>
                        <a:t>Baixo</a:t>
                      </a:r>
                      <a:endParaRPr/>
                    </a:p>
                  </a:txBody>
                  <a:tcPr marL="152400" marR="152400" marT="76200" marB="76200" anchor="ctr">
                    <a:solidFill>
                      <a:srgbClr val="F2FFF7"/>
                    </a:solidFill>
                  </a:tcPr>
                </a:tc>
                <a:tc>
                  <a:txBody>
                    <a:bodyPr/>
                    <a:lstStyle/>
                    <a:p>
                      <a:pPr marL="0" indent="0" algn="r">
                        <a:buNone/>
                      </a:pPr>
                      <a:r>
                        <a:rPr b="0">
                          <a:solidFill>
                            <a:srgbClr val="031A10"/>
                          </a:solidFill>
                        </a:rPr>
                        <a:t>Médio</a:t>
                      </a:r>
                      <a:endParaRPr/>
                    </a:p>
                  </a:txBody>
                  <a:tcPr marL="152400" marR="152400" marT="76200" marB="76200" anchor="ctr">
                    <a:solidFill>
                      <a:srgbClr val="F2FFF7"/>
                    </a:solidFill>
                  </a:tcPr>
                </a:tc>
                <a:tc>
                  <a:txBody>
                    <a:bodyPr/>
                    <a:lstStyle/>
                    <a:p>
                      <a:pPr marL="0" indent="0" algn="r">
                        <a:buNone/>
                      </a:pPr>
                      <a:r>
                        <a:rPr b="0">
                          <a:solidFill>
                            <a:srgbClr val="031A10"/>
                          </a:solidFill>
                        </a:rPr>
                        <a:t>Alto</a:t>
                      </a:r>
                      <a:endParaRPr/>
                    </a:p>
                  </a:txBody>
                  <a:tcPr marL="152400" marR="152400" marT="76200" marB="76200" anchor="ctr">
                    <a:solidFill>
                      <a:srgbClr val="F2FFF7"/>
                    </a:solidFill>
                  </a:tcPr>
                </a:tc>
                <a:extLst>
                  <a:ext uri="{0D108BD9-81ED-4DB2-BD59-A6C34878D82A}">
                    <a16:rowId xmlns:a16="http://schemas.microsoft.com/office/drawing/2014/main" val="10003"/>
                  </a:ext>
                </a:extLst>
              </a:tr>
              <a:tr h="566928">
                <a:tc>
                  <a:txBody>
                    <a:bodyPr/>
                    <a:lstStyle/>
                    <a:p>
                      <a:pPr marL="0" indent="0" algn="l">
                        <a:buNone/>
                      </a:pPr>
                      <a:r>
                        <a:rPr b="0">
                          <a:solidFill>
                            <a:srgbClr val="031A10"/>
                          </a:solidFill>
                        </a:rPr>
                        <a:t>Incididunt labore</a:t>
                      </a:r>
                      <a:endParaRPr/>
                    </a:p>
                  </a:txBody>
                  <a:tcPr marL="152400" marR="152400" marT="76200" marB="76200" anchor="ctr">
                    <a:solidFill>
                      <a:srgbClr val="D7F7E4"/>
                    </a:solidFill>
                  </a:tcPr>
                </a:tc>
                <a:tc>
                  <a:txBody>
                    <a:bodyPr/>
                    <a:lstStyle/>
                    <a:p>
                      <a:pPr marL="0" indent="0" algn="r">
                        <a:buNone/>
                      </a:pPr>
                      <a:r>
                        <a:rPr b="0">
                          <a:solidFill>
                            <a:srgbClr val="031A10"/>
                          </a:solidFill>
                        </a:rPr>
                        <a:t>Alto</a:t>
                      </a:r>
                      <a:endParaRPr/>
                    </a:p>
                  </a:txBody>
                  <a:tcPr marL="152400" marR="152400" marT="76200" marB="76200" anchor="ctr">
                    <a:solidFill>
                      <a:srgbClr val="D7F7E4"/>
                    </a:solidFill>
                  </a:tcPr>
                </a:tc>
                <a:tc>
                  <a:txBody>
                    <a:bodyPr/>
                    <a:lstStyle/>
                    <a:p>
                      <a:pPr marL="0" indent="0" algn="r">
                        <a:buNone/>
                      </a:pPr>
                      <a:r>
                        <a:rPr b="0">
                          <a:solidFill>
                            <a:srgbClr val="031A10"/>
                          </a:solidFill>
                        </a:rPr>
                        <a:t>Alto</a:t>
                      </a:r>
                      <a:endParaRPr/>
                    </a:p>
                  </a:txBody>
                  <a:tcPr marL="152400" marR="152400" marT="76200" marB="76200" anchor="ctr">
                    <a:solidFill>
                      <a:srgbClr val="D7F7E4"/>
                    </a:solidFill>
                  </a:tcPr>
                </a:tc>
                <a:tc>
                  <a:txBody>
                    <a:bodyPr/>
                    <a:lstStyle/>
                    <a:p>
                      <a:pPr marL="0" indent="0" algn="r">
                        <a:buNone/>
                      </a:pPr>
                      <a:r>
                        <a:rPr b="0">
                          <a:solidFill>
                            <a:srgbClr val="031A10"/>
                          </a:solidFill>
                        </a:rPr>
                        <a:t>Médio</a:t>
                      </a:r>
                      <a:endParaRPr/>
                    </a:p>
                  </a:txBody>
                  <a:tcPr marL="152400" marR="152400" marT="76200" marB="76200" anchor="ctr">
                    <a:solidFill>
                      <a:srgbClr val="D7F7E4"/>
                    </a:solidFill>
                  </a:tcPr>
                </a:tc>
                <a:extLst>
                  <a:ext uri="{0D108BD9-81ED-4DB2-BD59-A6C34878D82A}">
                    <a16:rowId xmlns:a16="http://schemas.microsoft.com/office/drawing/2014/main" val="10004"/>
                  </a:ext>
                </a:extLst>
              </a:tr>
              <a:tr h="566928">
                <a:tc>
                  <a:txBody>
                    <a:bodyPr/>
                    <a:lstStyle/>
                    <a:p>
                      <a:pPr marL="0" indent="0" algn="l">
                        <a:buNone/>
                      </a:pPr>
                      <a:r>
                        <a:rPr b="0">
                          <a:solidFill>
                            <a:srgbClr val="031A10"/>
                          </a:solidFill>
                        </a:rPr>
                        <a:t>Magna aliqua</a:t>
                      </a:r>
                      <a:endParaRPr/>
                    </a:p>
                  </a:txBody>
                  <a:tcPr marL="152400" marR="152400" marT="76200" marB="76200" anchor="ctr">
                    <a:solidFill>
                      <a:srgbClr val="F2FFF7"/>
                    </a:solidFill>
                  </a:tcPr>
                </a:tc>
                <a:tc>
                  <a:txBody>
                    <a:bodyPr/>
                    <a:lstStyle/>
                    <a:p>
                      <a:pPr marL="0" indent="0" algn="r">
                        <a:buNone/>
                      </a:pPr>
                      <a:r>
                        <a:rPr b="0">
                          <a:solidFill>
                            <a:srgbClr val="031A10"/>
                          </a:solidFill>
                        </a:rPr>
                        <a:t>Médio</a:t>
                      </a:r>
                      <a:endParaRPr/>
                    </a:p>
                  </a:txBody>
                  <a:tcPr marL="152400" marR="152400" marT="76200" marB="76200" anchor="ctr">
                    <a:solidFill>
                      <a:srgbClr val="F2FFF7"/>
                    </a:solidFill>
                  </a:tcPr>
                </a:tc>
                <a:tc>
                  <a:txBody>
                    <a:bodyPr/>
                    <a:lstStyle/>
                    <a:p>
                      <a:pPr marL="0" indent="0" algn="r">
                        <a:buNone/>
                      </a:pPr>
                      <a:r>
                        <a:rPr b="0">
                          <a:solidFill>
                            <a:srgbClr val="031A10"/>
                          </a:solidFill>
                        </a:rPr>
                        <a:t>Baixo</a:t>
                      </a:r>
                      <a:endParaRPr/>
                    </a:p>
                  </a:txBody>
                  <a:tcPr marL="152400" marR="152400" marT="76200" marB="76200" anchor="ctr">
                    <a:solidFill>
                      <a:srgbClr val="F2FFF7"/>
                    </a:solidFill>
                  </a:tcPr>
                </a:tc>
                <a:tc>
                  <a:txBody>
                    <a:bodyPr/>
                    <a:lstStyle/>
                    <a:p>
                      <a:pPr marL="0" indent="0" algn="r">
                        <a:buNone/>
                      </a:pPr>
                      <a:r>
                        <a:rPr b="0">
                          <a:solidFill>
                            <a:srgbClr val="031A10"/>
                          </a:solidFill>
                        </a:rPr>
                        <a:t>Alto</a:t>
                      </a:r>
                      <a:endParaRPr/>
                    </a:p>
                  </a:txBody>
                  <a:tcPr marL="152400" marR="152400" marT="76200" marB="76200" anchor="ctr">
                    <a:solidFill>
                      <a:srgbClr val="F2FFF7"/>
                    </a:solidFill>
                  </a:tcPr>
                </a:tc>
                <a:extLst>
                  <a:ext uri="{0D108BD9-81ED-4DB2-BD59-A6C34878D82A}">
                    <a16:rowId xmlns:a16="http://schemas.microsoft.com/office/drawing/2014/main" val="10005"/>
                  </a:ext>
                </a:extLst>
              </a:tr>
            </a:tbl>
          </a:graphicData>
        </a:graphic>
      </p:graphicFrame>
      <p:sp>
        <p:nvSpPr>
          <p:cNvPr id="13" name="Espaço Reservado para Rodapé 12">
            <a:extLst>
              <a:ext uri="{FF2B5EF4-FFF2-40B4-BE49-F238E27FC236}">
                <a16:creationId xmlns:a16="http://schemas.microsoft.com/office/drawing/2014/main" id="{EFA3BDD2-3EBB-DCF6-6551-AF14DBA86563}"/>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8472056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E85A04AC-83FB-4C9B-A7BD-B4F1F53FC917}"/>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04 · DADOS</a:t>
            </a:r>
          </a:p>
        </p:txBody>
      </p:sp>
      <p:sp>
        <p:nvSpPr>
          <p:cNvPr id="3" name="Text 0">
            <a:extLst>
              <a:ext uri="{FF2B5EF4-FFF2-40B4-BE49-F238E27FC236}">
                <a16:creationId xmlns:a16="http://schemas.microsoft.com/office/drawing/2014/main" id="{50270036-4C4F-403D-9C76-CA8AC77C9D22}"/>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Gráfico de colunas agrupadas</a:t>
            </a:r>
          </a:p>
        </p:txBody>
      </p:sp>
      <p:sp>
        <p:nvSpPr>
          <p:cNvPr id="4" name="Text 0">
            <a:extLst>
              <a:ext uri="{FF2B5EF4-FFF2-40B4-BE49-F238E27FC236}">
                <a16:creationId xmlns:a16="http://schemas.microsoft.com/office/drawing/2014/main" id="{F6D9497B-96C0-4918-93B0-C022E8B214C1}"/>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Duas séries, comparação período a período</a:t>
            </a:r>
          </a:p>
        </p:txBody>
      </p:sp>
      <p:sp>
        <p:nvSpPr>
          <p:cNvPr id="6" name="Text 0">
            <a:extLst>
              <a:ext uri="{FF2B5EF4-FFF2-40B4-BE49-F238E27FC236}">
                <a16:creationId xmlns:a16="http://schemas.microsoft.com/office/drawing/2014/main" id="{253BE12F-3B26-4CF4-80F5-BA7E518EE26F}"/>
              </a:ext>
            </a:extLst>
          </p:cNvPr>
          <p:cNvSpPr>
            <a:spLocks noGrp="1"/>
          </p:cNvSpPr>
          <p:nvPr>
            <p:ph type="body" idx="103" hasCustomPrompt="1"/>
          </p:nvPr>
        </p:nvSpPr>
        <p:spPr>
          <a:xfrm>
            <a:off x="548640" y="5888736"/>
            <a:ext cx="11094415" cy="256032"/>
          </a:xfrm>
          <a:noFill/>
        </p:spPr>
        <p:txBody>
          <a:bodyPr wrap="square" lIns="0" tIns="0" rIns="0" bIns="0" anchor="ctr">
            <a:noAutofit/>
          </a:bodyPr>
          <a:lstStyle/>
          <a:p>
            <a:r>
              <a:rPr lang="pt-BR"/>
              <a:t>Fonte: dados fictícios de demonstração</a:t>
            </a:r>
          </a:p>
        </p:txBody>
      </p:sp>
      <p:sp>
        <p:nvSpPr>
          <p:cNvPr id="7" name="Espaço Reservado para Número de Slide 6">
            <a:extLst>
              <a:ext uri="{FF2B5EF4-FFF2-40B4-BE49-F238E27FC236}">
                <a16:creationId xmlns:a16="http://schemas.microsoft.com/office/drawing/2014/main" id="{37CD5B75-9671-88D1-1250-0DFD997BF8EF}"/>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73</a:t>
            </a:fld>
            <a:endParaRPr lang="es-419"/>
          </a:p>
        </p:txBody>
      </p:sp>
      <p:graphicFrame>
        <p:nvGraphicFramePr>
          <p:cNvPr id="14" name="Chart 0"/>
          <p:cNvGraphicFramePr/>
          <p:nvPr/>
        </p:nvGraphicFramePr>
        <p:xfrm>
          <a:off x="548640" y="1920240"/>
          <a:ext cx="11094415"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9" name="Retângulo 8">
            <a:extLst>
              <a:ext uri="{FF2B5EF4-FFF2-40B4-BE49-F238E27FC236}">
                <a16:creationId xmlns:a16="http://schemas.microsoft.com/office/drawing/2014/main" id="{758FEBE9-7506-4719-AC8B-C6F684FD4EDB}"/>
              </a:ext>
            </a:extLst>
          </p:cNvPr>
          <p:cNvSpPr>
            <a:spLocks noGrp="1"/>
          </p:cNvSpPr>
          <p:nvPr/>
        </p:nvSpPr>
        <p:spPr>
          <a:xfrm>
            <a:off x="548640" y="1920240"/>
            <a:ext cx="11094415" cy="3840480"/>
          </a:xfrm>
          <a:prstGeom prst="rect">
            <a:avLst/>
          </a:prstGeom>
          <a:solidFill>
            <a:srgbClr val="F2FFF7"/>
          </a:solidFill>
          <a:ln w="0">
            <a:noFill/>
            <a:prstDash val="solid"/>
          </a:ln>
        </p:spPr>
        <p:txBody>
          <a:bodyPr/>
          <a:lstStyle/>
          <a:p>
            <a:endParaRPr lang="pt-BR"/>
          </a:p>
        </p:txBody>
      </p:sp>
      <p:graphicFrame>
        <p:nvGraphicFramePr>
          <p:cNvPr id="18" name="Chart"/>
          <p:cNvGraphicFramePr/>
          <p:nvPr/>
        </p:nvGraphicFramePr>
        <p:xfrm>
          <a:off x="548640" y="1920240"/>
          <a:ext cx="11094415"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13" name="Espaço Reservado para Rodapé 12">
            <a:extLst>
              <a:ext uri="{FF2B5EF4-FFF2-40B4-BE49-F238E27FC236}">
                <a16:creationId xmlns:a16="http://schemas.microsoft.com/office/drawing/2014/main" id="{2A3D89A3-152C-9D8A-92BB-91424693FD0B}"/>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1316949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6F0DE1CA-00E2-4D8B-BD64-9955C89764B9}"/>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04 · DADOS</a:t>
            </a:r>
          </a:p>
        </p:txBody>
      </p:sp>
      <p:sp>
        <p:nvSpPr>
          <p:cNvPr id="3" name="Text 0">
            <a:extLst>
              <a:ext uri="{FF2B5EF4-FFF2-40B4-BE49-F238E27FC236}">
                <a16:creationId xmlns:a16="http://schemas.microsoft.com/office/drawing/2014/main" id="{93BF2C69-D977-44CD-B2BC-0149539830B6}"/>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es-419"/>
              <a:t>Gráfico de linhas</a:t>
            </a:r>
          </a:p>
        </p:txBody>
      </p:sp>
      <p:sp>
        <p:nvSpPr>
          <p:cNvPr id="4" name="Text 0">
            <a:extLst>
              <a:ext uri="{FF2B5EF4-FFF2-40B4-BE49-F238E27FC236}">
                <a16:creationId xmlns:a16="http://schemas.microsoft.com/office/drawing/2014/main" id="{072D0C68-36BA-4283-AD07-8A05A822AC77}"/>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Evolução no tempo, até três séries</a:t>
            </a:r>
          </a:p>
        </p:txBody>
      </p:sp>
      <p:sp>
        <p:nvSpPr>
          <p:cNvPr id="6" name="Text 0">
            <a:extLst>
              <a:ext uri="{FF2B5EF4-FFF2-40B4-BE49-F238E27FC236}">
                <a16:creationId xmlns:a16="http://schemas.microsoft.com/office/drawing/2014/main" id="{E6D67F20-D80F-4194-A189-B4E6409BDB87}"/>
              </a:ext>
            </a:extLst>
          </p:cNvPr>
          <p:cNvSpPr>
            <a:spLocks noGrp="1"/>
          </p:cNvSpPr>
          <p:nvPr>
            <p:ph type="body" idx="103" hasCustomPrompt="1"/>
          </p:nvPr>
        </p:nvSpPr>
        <p:spPr>
          <a:xfrm>
            <a:off x="548640" y="5888736"/>
            <a:ext cx="11094415" cy="256032"/>
          </a:xfrm>
          <a:noFill/>
        </p:spPr>
        <p:txBody>
          <a:bodyPr wrap="square" lIns="0" tIns="0" rIns="0" bIns="0" anchor="ctr">
            <a:noAutofit/>
          </a:bodyPr>
          <a:lstStyle/>
          <a:p>
            <a:r>
              <a:rPr lang="pt-BR"/>
              <a:t>Fonte: dados fictícios de demonstração</a:t>
            </a:r>
          </a:p>
        </p:txBody>
      </p:sp>
      <p:sp>
        <p:nvSpPr>
          <p:cNvPr id="7" name="Espaço Reservado para Número de Slide 6">
            <a:extLst>
              <a:ext uri="{FF2B5EF4-FFF2-40B4-BE49-F238E27FC236}">
                <a16:creationId xmlns:a16="http://schemas.microsoft.com/office/drawing/2014/main" id="{6197BBFD-61F7-68D8-3CED-F176B9B6317E}"/>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74</a:t>
            </a:fld>
            <a:endParaRPr lang="es-419"/>
          </a:p>
        </p:txBody>
      </p:sp>
      <p:graphicFrame>
        <p:nvGraphicFramePr>
          <p:cNvPr id="14" name="Chart 0"/>
          <p:cNvGraphicFramePr/>
          <p:nvPr/>
        </p:nvGraphicFramePr>
        <p:xfrm>
          <a:off x="548640" y="1920240"/>
          <a:ext cx="11094415"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9" name="Retângulo 8">
            <a:extLst>
              <a:ext uri="{FF2B5EF4-FFF2-40B4-BE49-F238E27FC236}">
                <a16:creationId xmlns:a16="http://schemas.microsoft.com/office/drawing/2014/main" id="{FFEDD1FB-AF0C-4502-A62C-79F1EF5A3794}"/>
              </a:ext>
            </a:extLst>
          </p:cNvPr>
          <p:cNvSpPr>
            <a:spLocks noGrp="1"/>
          </p:cNvSpPr>
          <p:nvPr/>
        </p:nvSpPr>
        <p:spPr>
          <a:xfrm>
            <a:off x="548640" y="1920240"/>
            <a:ext cx="11094415" cy="3840480"/>
          </a:xfrm>
          <a:prstGeom prst="rect">
            <a:avLst/>
          </a:prstGeom>
          <a:solidFill>
            <a:srgbClr val="F2FFF7"/>
          </a:solidFill>
          <a:ln w="0">
            <a:noFill/>
            <a:prstDash val="solid"/>
          </a:ln>
        </p:spPr>
        <p:txBody>
          <a:bodyPr/>
          <a:lstStyle/>
          <a:p>
            <a:endParaRPr lang="pt-BR"/>
          </a:p>
        </p:txBody>
      </p:sp>
      <p:graphicFrame>
        <p:nvGraphicFramePr>
          <p:cNvPr id="18" name="Chart"/>
          <p:cNvGraphicFramePr/>
          <p:nvPr/>
        </p:nvGraphicFramePr>
        <p:xfrm>
          <a:off x="548640" y="1920240"/>
          <a:ext cx="11094415"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13" name="Espaço Reservado para Rodapé 12">
            <a:extLst>
              <a:ext uri="{FF2B5EF4-FFF2-40B4-BE49-F238E27FC236}">
                <a16:creationId xmlns:a16="http://schemas.microsoft.com/office/drawing/2014/main" id="{EF92A668-6C50-F4FF-C6D4-35944AABB65E}"/>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4262346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87D6EED-9901-4717-9ECF-6E5DD96C0942}"/>
              </a:ext>
            </a:extLst>
          </p:cNvPr>
          <p:cNvSpPr>
            <a:spLocks noGrp="1"/>
          </p:cNvSpPr>
          <p:nvPr>
            <p:ph type="body" idx="100" hasCustomPrompt="1"/>
          </p:nvPr>
        </p:nvSpPr>
        <p:spPr>
          <a:xfrm>
            <a:off x="548640" y="384048"/>
            <a:ext cx="7315200" cy="219456"/>
          </a:xfrm>
          <a:noFill/>
        </p:spPr>
        <p:txBody>
          <a:bodyPr wrap="square" lIns="0" tIns="0" rIns="0" bIns="0" anchor="ctr">
            <a:noAutofit/>
          </a:bodyPr>
          <a:lstStyle/>
          <a:p>
            <a:r>
              <a:rPr lang="es-419"/>
              <a:t>04 · DADOS</a:t>
            </a:r>
          </a:p>
        </p:txBody>
      </p:sp>
      <p:sp>
        <p:nvSpPr>
          <p:cNvPr id="3" name="Text 0">
            <a:extLst>
              <a:ext uri="{FF2B5EF4-FFF2-40B4-BE49-F238E27FC236}">
                <a16:creationId xmlns:a16="http://schemas.microsoft.com/office/drawing/2014/main" id="{B4FBB150-07B5-48FC-A36B-6EF2DD856F89}"/>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Barras horizontais e número de destaque</a:t>
            </a:r>
          </a:p>
        </p:txBody>
      </p:sp>
      <p:sp>
        <p:nvSpPr>
          <p:cNvPr id="4" name="Text 0">
            <a:extLst>
              <a:ext uri="{FF2B5EF4-FFF2-40B4-BE49-F238E27FC236}">
                <a16:creationId xmlns:a16="http://schemas.microsoft.com/office/drawing/2014/main" id="{B49F0F36-576B-4ADC-8889-4AE4AFDD9B18}"/>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pt-BR"/>
              <a:t>Ranking à esquerda, leitura principal à direita</a:t>
            </a:r>
          </a:p>
        </p:txBody>
      </p:sp>
      <p:sp>
        <p:nvSpPr>
          <p:cNvPr id="9" name="Text 0">
            <a:extLst>
              <a:ext uri="{FF2B5EF4-FFF2-40B4-BE49-F238E27FC236}">
                <a16:creationId xmlns:a16="http://schemas.microsoft.com/office/drawing/2014/main" id="{4F8C805F-F2BA-4966-8145-F5EF7A7F65D6}"/>
              </a:ext>
            </a:extLst>
          </p:cNvPr>
          <p:cNvSpPr>
            <a:spLocks noGrp="1"/>
          </p:cNvSpPr>
          <p:nvPr>
            <p:ph type="body" idx="103" hasCustomPrompt="1"/>
          </p:nvPr>
        </p:nvSpPr>
        <p:spPr>
          <a:xfrm>
            <a:off x="548640" y="5888736"/>
            <a:ext cx="11094415" cy="256032"/>
          </a:xfrm>
          <a:noFill/>
        </p:spPr>
        <p:txBody>
          <a:bodyPr wrap="square" lIns="0" tIns="0" rIns="0" bIns="0" anchor="ctr">
            <a:noAutofit/>
          </a:bodyPr>
          <a:lstStyle/>
          <a:p>
            <a:r>
              <a:rPr lang="pt-BR"/>
              <a:t>Fonte: dados fictícios de demonstração</a:t>
            </a:r>
          </a:p>
        </p:txBody>
      </p:sp>
      <p:sp>
        <p:nvSpPr>
          <p:cNvPr id="10" name="Espaço Reservado para Número de Slide 9">
            <a:extLst>
              <a:ext uri="{FF2B5EF4-FFF2-40B4-BE49-F238E27FC236}">
                <a16:creationId xmlns:a16="http://schemas.microsoft.com/office/drawing/2014/main" id="{A79BF327-0D34-3B43-5D99-E3C140D1356D}"/>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75</a:t>
            </a:fld>
            <a:endParaRPr lang="es-419"/>
          </a:p>
        </p:txBody>
      </p:sp>
      <p:graphicFrame>
        <p:nvGraphicFramePr>
          <p:cNvPr id="19" name="Chart 0"/>
          <p:cNvGraphicFramePr/>
          <p:nvPr/>
        </p:nvGraphicFramePr>
        <p:xfrm>
          <a:off x="548640" y="1920240"/>
          <a:ext cx="768096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a:extLst>
              <a:ext uri="{FF2B5EF4-FFF2-40B4-BE49-F238E27FC236}">
                <a16:creationId xmlns:a16="http://schemas.microsoft.com/office/drawing/2014/main" id="{38DFD227-7C84-491C-8DC8-8685DA3C4427}"/>
              </a:ext>
            </a:extLst>
          </p:cNvPr>
          <p:cNvSpPr>
            <a:spLocks noGrp="1"/>
          </p:cNvSpPr>
          <p:nvPr/>
        </p:nvSpPr>
        <p:spPr>
          <a:xfrm>
            <a:off x="8549640" y="1920240"/>
            <a:ext cx="3090672" cy="3840480"/>
          </a:xfrm>
          <a:prstGeom prst="rect">
            <a:avLst/>
          </a:prstGeom>
          <a:solidFill>
            <a:srgbClr val="F2FFF7"/>
          </a:solidFill>
        </p:spPr>
        <p:txBody>
          <a:bodyPr wrap="square">
            <a:noAutofit/>
          </a:bodyPr>
          <a:lstStyle/>
          <a:p>
            <a:endParaRPr/>
          </a:p>
        </p:txBody>
      </p:sp>
      <p:sp>
        <p:nvSpPr>
          <p:cNvPr id="7" name="Text 4">
            <a:extLst>
              <a:ext uri="{FF2B5EF4-FFF2-40B4-BE49-F238E27FC236}">
                <a16:creationId xmlns:a16="http://schemas.microsoft.com/office/drawing/2014/main" id="{7306B080-E671-4D59-8825-FEEBE4637887}"/>
              </a:ext>
            </a:extLst>
          </p:cNvPr>
          <p:cNvSpPr>
            <a:spLocks noGrp="1"/>
          </p:cNvSpPr>
          <p:nvPr/>
        </p:nvSpPr>
        <p:spPr>
          <a:xfrm>
            <a:off x="8823960" y="2468880"/>
            <a:ext cx="2542032" cy="1097280"/>
          </a:xfrm>
          <a:prstGeom prst="rect">
            <a:avLst/>
          </a:prstGeom>
          <a:noFill/>
        </p:spPr>
        <p:txBody>
          <a:bodyPr wrap="square" lIns="0" tIns="0" rIns="0" bIns="0" anchor="ctr">
            <a:noAutofit/>
          </a:bodyPr>
          <a:lstStyle/>
          <a:p>
            <a:pPr marL="0" indent="0">
              <a:lnSpc>
                <a:spcPct val="85000"/>
              </a:lnSpc>
              <a:buNone/>
            </a:pPr>
            <a:r>
              <a:rPr sz="6000" b="1">
                <a:solidFill>
                  <a:srgbClr val="031A10"/>
                </a:solidFill>
                <a:latin typeface="Bricolage Grotesque"/>
                <a:ea typeface="Bricolage Grotesque"/>
                <a:cs typeface="Bricolage Grotesque"/>
              </a:rPr>
              <a:t>78%</a:t>
            </a:r>
            <a:endParaRPr sz="6000"/>
          </a:p>
        </p:txBody>
      </p:sp>
      <p:sp>
        <p:nvSpPr>
          <p:cNvPr id="8" name="Text 5">
            <a:extLst>
              <a:ext uri="{FF2B5EF4-FFF2-40B4-BE49-F238E27FC236}">
                <a16:creationId xmlns:a16="http://schemas.microsoft.com/office/drawing/2014/main" id="{9E2BBDB3-80B4-4A4B-A24E-EA1F30310C41}"/>
              </a:ext>
            </a:extLst>
          </p:cNvPr>
          <p:cNvSpPr>
            <a:spLocks noGrp="1"/>
          </p:cNvSpPr>
          <p:nvPr/>
        </p:nvSpPr>
        <p:spPr>
          <a:xfrm>
            <a:off x="8823960" y="3749040"/>
            <a:ext cx="2542032" cy="1463040"/>
          </a:xfrm>
          <a:prstGeom prst="rect">
            <a:avLst/>
          </a:prstGeom>
          <a:noFill/>
        </p:spPr>
        <p:txBody>
          <a:bodyPr wrap="square" lIns="0" tIns="0" rIns="0" bIns="0" anchor="ctr">
            <a:noAutofit/>
          </a:bodyPr>
          <a:lstStyle/>
          <a:p>
            <a:pPr marL="0" indent="0">
              <a:lnSpc>
                <a:spcPct val="120000"/>
              </a:lnSpc>
              <a:buNone/>
            </a:pPr>
            <a:r>
              <a:rPr sz="1600">
                <a:solidFill>
                  <a:srgbClr val="031A10"/>
                </a:solidFill>
                <a:latin typeface="Source Sans 3"/>
                <a:ea typeface="Source Sans 3"/>
                <a:cs typeface="Source Sans 3"/>
              </a:rPr>
              <a:t>Mensagem de exemplo para orientar o conteúdo</a:t>
            </a:r>
            <a:endParaRPr sz="1600"/>
          </a:p>
        </p:txBody>
      </p:sp>
      <p:sp>
        <p:nvSpPr>
          <p:cNvPr id="12" name="Retângulo 11">
            <a:extLst>
              <a:ext uri="{FF2B5EF4-FFF2-40B4-BE49-F238E27FC236}">
                <a16:creationId xmlns:a16="http://schemas.microsoft.com/office/drawing/2014/main" id="{E1E9704A-DEA9-41E6-86D6-60956AE66289}"/>
              </a:ext>
            </a:extLst>
          </p:cNvPr>
          <p:cNvSpPr>
            <a:spLocks noGrp="1"/>
          </p:cNvSpPr>
          <p:nvPr/>
        </p:nvSpPr>
        <p:spPr>
          <a:xfrm>
            <a:off x="548640" y="1920240"/>
            <a:ext cx="7680960" cy="3840480"/>
          </a:xfrm>
          <a:prstGeom prst="rect">
            <a:avLst/>
          </a:prstGeom>
          <a:solidFill>
            <a:srgbClr val="F2FFF7"/>
          </a:solidFill>
          <a:ln w="0">
            <a:noFill/>
            <a:prstDash val="solid"/>
          </a:ln>
        </p:spPr>
        <p:txBody>
          <a:bodyPr/>
          <a:lstStyle/>
          <a:p>
            <a:endParaRPr lang="pt-BR"/>
          </a:p>
        </p:txBody>
      </p:sp>
      <p:graphicFrame>
        <p:nvGraphicFramePr>
          <p:cNvPr id="24" name="Chart"/>
          <p:cNvGraphicFramePr/>
          <p:nvPr/>
        </p:nvGraphicFramePr>
        <p:xfrm>
          <a:off x="548640" y="1920240"/>
          <a:ext cx="7680960"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16" name="Espaço Reservado para Rodapé 15">
            <a:extLst>
              <a:ext uri="{FF2B5EF4-FFF2-40B4-BE49-F238E27FC236}">
                <a16:creationId xmlns:a16="http://schemas.microsoft.com/office/drawing/2014/main" id="{AE134863-C06F-56D9-73A9-2364A9CDC2E4}"/>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14769665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BF32E9AC-75E2-8D4F-4336-8DE81629E895}"/>
              </a:ext>
            </a:extLst>
          </p:cNvPr>
          <p:cNvSpPr>
            <a:spLocks noGrp="1"/>
          </p:cNvSpPr>
          <p:nvPr>
            <p:ph type="body" idx="100"/>
          </p:nvPr>
        </p:nvSpPr>
        <p:spPr>
          <a:xfrm>
            <a:off x="548640" y="3411878"/>
            <a:ext cx="7315200" cy="219456"/>
          </a:xfrm>
        </p:spPr>
        <p:txBody>
          <a:bodyPr wrap="square">
            <a:noAutofit/>
          </a:bodyPr>
          <a:lstStyle/>
          <a:p>
            <a:r>
              <a:rPr lang="es-419"/>
              <a:t>FECHAMENTO</a:t>
            </a:r>
          </a:p>
        </p:txBody>
      </p:sp>
      <p:sp>
        <p:nvSpPr>
          <p:cNvPr id="3" name="Título 2">
            <a:extLst>
              <a:ext uri="{FF2B5EF4-FFF2-40B4-BE49-F238E27FC236}">
                <a16:creationId xmlns:a16="http://schemas.microsoft.com/office/drawing/2014/main" id="{925F4490-1A4C-EB78-46D8-6CBA18785492}"/>
              </a:ext>
            </a:extLst>
          </p:cNvPr>
          <p:cNvSpPr>
            <a:spLocks noGrp="1"/>
          </p:cNvSpPr>
          <p:nvPr>
            <p:ph type="title" idx="101"/>
          </p:nvPr>
        </p:nvSpPr>
        <p:spPr>
          <a:xfrm>
            <a:off x="548640" y="3686198"/>
            <a:ext cx="11094415" cy="502920"/>
          </a:xfrm>
        </p:spPr>
        <p:txBody>
          <a:bodyPr wrap="square">
            <a:noAutofit/>
          </a:bodyPr>
          <a:lstStyle/>
          <a:p>
            <a:r>
              <a:rPr lang="es-419"/>
              <a:t>Recap e próximos passos</a:t>
            </a:r>
          </a:p>
        </p:txBody>
      </p:sp>
      <p:sp>
        <p:nvSpPr>
          <p:cNvPr id="4" name="Espaço Reservado para Texto 3">
            <a:extLst>
              <a:ext uri="{FF2B5EF4-FFF2-40B4-BE49-F238E27FC236}">
                <a16:creationId xmlns:a16="http://schemas.microsoft.com/office/drawing/2014/main" id="{5EA4D246-184B-1909-4D89-F2BB5F47E654}"/>
              </a:ext>
            </a:extLst>
          </p:cNvPr>
          <p:cNvSpPr>
            <a:spLocks noGrp="1"/>
          </p:cNvSpPr>
          <p:nvPr>
            <p:ph type="body" idx="102"/>
          </p:nvPr>
        </p:nvSpPr>
        <p:spPr>
          <a:xfrm>
            <a:off x="548640" y="4271414"/>
            <a:ext cx="11094415" cy="530352"/>
          </a:xfrm>
        </p:spPr>
        <p:txBody>
          <a:bodyPr wrap="square">
            <a:noAutofit/>
          </a:bodyPr>
          <a:lstStyle/>
          <a:p>
            <a:r>
              <a:rPr lang="pt-BR"/>
              <a:t>Próxima aula no dia 27/09</a:t>
            </a:r>
          </a:p>
        </p:txBody>
      </p:sp>
      <p:sp>
        <p:nvSpPr>
          <p:cNvPr id="5" name="Espaço Reservado para Número de Slide 4">
            <a:extLst>
              <a:ext uri="{FF2B5EF4-FFF2-40B4-BE49-F238E27FC236}">
                <a16:creationId xmlns:a16="http://schemas.microsoft.com/office/drawing/2014/main" id="{B48AF8D2-A0A1-8CAB-9804-2B10B4AD384A}"/>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76</a:t>
            </a:fld>
            <a:endParaRPr lang="es-419"/>
          </a:p>
        </p:txBody>
      </p:sp>
      <p:sp>
        <p:nvSpPr>
          <p:cNvPr id="7" name="Shape 0">
            <a:extLst>
              <a:ext uri="{FF2B5EF4-FFF2-40B4-BE49-F238E27FC236}">
                <a16:creationId xmlns:a16="http://schemas.microsoft.com/office/drawing/2014/main" id="{BA25FFFE-C3C6-B182-45BA-D8F97BE75299}"/>
              </a:ext>
            </a:extLst>
          </p:cNvPr>
          <p:cNvSpPr>
            <a:spLocks noGrp="1"/>
          </p:cNvSpPr>
          <p:nvPr/>
        </p:nvSpPr>
        <p:spPr>
          <a:xfrm>
            <a:off x="0" y="6035040"/>
            <a:ext cx="12191695" cy="822960"/>
          </a:xfrm>
          <a:prstGeom prst="rect">
            <a:avLst/>
          </a:prstGeom>
          <a:solidFill>
            <a:srgbClr val="B8FF12"/>
          </a:solidFill>
        </p:spPr>
        <p:txBody>
          <a:bodyPr wrap="square">
            <a:noAutofit/>
          </a:bodyPr>
          <a:lstStyle/>
          <a:p>
            <a:endParaRPr/>
          </a:p>
        </p:txBody>
      </p:sp>
    </p:spTree>
    <p:extLst>
      <p:ext uri="{BB962C8B-B14F-4D97-AF65-F5344CB8AC3E}">
        <p14:creationId xmlns:p14="http://schemas.microsoft.com/office/powerpoint/2010/main" val="15570121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m 15"/>
          <p:cNvPicPr>
            <a:picLocks noChangeAspect="1"/>
          </p:cNvPicPr>
          <p:nvPr/>
        </p:nvPicPr>
        <p:blipFill>
          <a:blip r:embed="rId3"/>
          <a:srcRect l="34172" r="34172"/>
          <a:stretch>
            <a:fillRect/>
          </a:stretch>
        </p:blipFill>
        <p:spPr>
          <a:xfrm>
            <a:off x="8334495" y="0"/>
            <a:ext cx="3857505" cy="6858000"/>
          </a:xfrm>
          <a:prstGeom prst="rect">
            <a:avLst/>
          </a:prstGeom>
        </p:spPr>
      </p:pic>
      <p:sp>
        <p:nvSpPr>
          <p:cNvPr id="2" name="Espaço Reservado para Texto 1">
            <a:extLst>
              <a:ext uri="{FF2B5EF4-FFF2-40B4-BE49-F238E27FC236}">
                <a16:creationId xmlns:a16="http://schemas.microsoft.com/office/drawing/2014/main" id="{A49A061F-979A-72CD-3790-ACBE95C817C3}"/>
              </a:ext>
            </a:extLst>
          </p:cNvPr>
          <p:cNvSpPr>
            <a:spLocks noGrp="1"/>
          </p:cNvSpPr>
          <p:nvPr>
            <p:ph type="body" idx="100"/>
          </p:nvPr>
        </p:nvSpPr>
        <p:spPr>
          <a:xfrm>
            <a:off x="548640" y="384048"/>
            <a:ext cx="7315200" cy="219456"/>
          </a:xfrm>
        </p:spPr>
        <p:txBody>
          <a:bodyPr wrap="square">
            <a:noAutofit/>
          </a:bodyPr>
          <a:lstStyle/>
          <a:p>
            <a:r>
              <a:rPr lang="es-419"/>
              <a:t>SED CONSEQUAT</a:t>
            </a:r>
          </a:p>
        </p:txBody>
      </p:sp>
      <p:sp>
        <p:nvSpPr>
          <p:cNvPr id="3" name="Título 2">
            <a:extLst>
              <a:ext uri="{FF2B5EF4-FFF2-40B4-BE49-F238E27FC236}">
                <a16:creationId xmlns:a16="http://schemas.microsoft.com/office/drawing/2014/main" id="{1A12188F-685D-A4C7-6FC2-090EFF99D69B}"/>
              </a:ext>
            </a:extLst>
          </p:cNvPr>
          <p:cNvSpPr>
            <a:spLocks noGrp="1"/>
          </p:cNvSpPr>
          <p:nvPr>
            <p:ph type="title" idx="101"/>
          </p:nvPr>
        </p:nvSpPr>
        <p:spPr>
          <a:xfrm>
            <a:off x="548640" y="658368"/>
            <a:ext cx="11094415" cy="502920"/>
          </a:xfrm>
        </p:spPr>
        <p:txBody>
          <a:bodyPr wrap="square">
            <a:noAutofit/>
          </a:bodyPr>
          <a:lstStyle/>
          <a:p>
            <a:r>
              <a:rPr lang="es-419" dirty="0" err="1"/>
              <a:t>Mensagem</a:t>
            </a:r>
            <a:r>
              <a:rPr lang="es-419" dirty="0"/>
              <a:t> de </a:t>
            </a:r>
            <a:r>
              <a:rPr lang="es-419" dirty="0" err="1"/>
              <a:t>exemplo</a:t>
            </a:r>
            <a:endParaRPr lang="es-419" dirty="0"/>
          </a:p>
        </p:txBody>
      </p:sp>
      <p:sp>
        <p:nvSpPr>
          <p:cNvPr id="4" name="Espaço Reservado para Texto 3">
            <a:extLst>
              <a:ext uri="{FF2B5EF4-FFF2-40B4-BE49-F238E27FC236}">
                <a16:creationId xmlns:a16="http://schemas.microsoft.com/office/drawing/2014/main" id="{5155F6CF-D0A4-4371-BB13-456771EDA92C}"/>
              </a:ext>
            </a:extLst>
          </p:cNvPr>
          <p:cNvSpPr>
            <a:spLocks noGrp="1"/>
          </p:cNvSpPr>
          <p:nvPr>
            <p:ph type="body" idx="102"/>
          </p:nvPr>
        </p:nvSpPr>
        <p:spPr>
          <a:xfrm>
            <a:off x="548640" y="1243584"/>
            <a:ext cx="11094415" cy="530352"/>
          </a:xfrm>
        </p:spPr>
        <p:txBody>
          <a:bodyPr wrap="square">
            <a:noAutofit/>
          </a:bodyPr>
          <a:lstStyle/>
          <a:p>
            <a:r>
              <a:rPr lang="es-419"/>
              <a:t>Morbi imperdiet aliquam turpis id convallis. Sed quis nunc sit amet urna ornare finibus non varius tellus.</a:t>
            </a:r>
          </a:p>
        </p:txBody>
      </p:sp>
      <p:sp>
        <p:nvSpPr>
          <p:cNvPr id="9" name="Espaço Reservado para Texto 8">
            <a:extLst>
              <a:ext uri="{FF2B5EF4-FFF2-40B4-BE49-F238E27FC236}">
                <a16:creationId xmlns:a16="http://schemas.microsoft.com/office/drawing/2014/main" id="{B898BED8-5CC8-925F-C1BD-372ACE55BCB3}"/>
              </a:ext>
            </a:extLst>
          </p:cNvPr>
          <p:cNvSpPr>
            <a:spLocks noGrp="1"/>
          </p:cNvSpPr>
          <p:nvPr>
            <p:ph type="body" idx="103"/>
          </p:nvPr>
        </p:nvSpPr>
        <p:spPr/>
        <p:txBody>
          <a:bodyPr/>
          <a:lstStyle/>
          <a:p>
            <a:endParaRPr lang="pt-BR"/>
          </a:p>
        </p:txBody>
      </p:sp>
      <p:sp>
        <p:nvSpPr>
          <p:cNvPr id="22" name="Espaço Reservado para Número de Slide 21">
            <a:extLst>
              <a:ext uri="{FF2B5EF4-FFF2-40B4-BE49-F238E27FC236}">
                <a16:creationId xmlns:a16="http://schemas.microsoft.com/office/drawing/2014/main" id="{C48915B0-F90A-6AA6-31B8-D8EECBEBB077}"/>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77</a:t>
            </a:fld>
            <a:endParaRPr lang="es-419"/>
          </a:p>
        </p:txBody>
      </p:sp>
      <p:sp>
        <p:nvSpPr>
          <p:cNvPr id="14" name="Text 5">
            <a:extLst>
              <a:ext uri="{FF2B5EF4-FFF2-40B4-BE49-F238E27FC236}">
                <a16:creationId xmlns:a16="http://schemas.microsoft.com/office/drawing/2014/main" id="{F90D6166-21C3-9D0B-693C-45CABD4E8787}"/>
              </a:ext>
            </a:extLst>
          </p:cNvPr>
          <p:cNvSpPr>
            <a:spLocks noGrp="1"/>
          </p:cNvSpPr>
          <p:nvPr/>
        </p:nvSpPr>
        <p:spPr>
          <a:xfrm>
            <a:off x="8332920" y="3200400"/>
            <a:ext cx="3859080" cy="457200"/>
          </a:xfrm>
          <a:prstGeom prst="rect">
            <a:avLst/>
          </a:prstGeom>
          <a:noFill/>
        </p:spPr>
        <p:txBody>
          <a:bodyPr wrap="square" lIns="0" tIns="0" rIns="0" bIns="0" anchor="ctr">
            <a:noAutofit/>
          </a:bodyPr>
          <a:lstStyle/>
          <a:p>
            <a:pPr marL="0" indent="0" algn="ctr">
              <a:buNone/>
            </a:pPr>
            <a:r>
              <a:rPr sz="4000">
                <a:solidFill>
                  <a:srgbClr val="031A10"/>
                </a:solidFill>
                <a:highlight>
                  <a:srgbClr val="B8FF12"/>
                </a:highlight>
                <a:latin typeface="Bricolage Grotesque"/>
                <a:ea typeface="Bricolage Grotesque"/>
                <a:cs typeface="Bricolage Grotesque"/>
              </a:rPr>
              <a:t>[ foto 9:16 ]</a:t>
            </a:r>
            <a:endParaRPr sz="4000">
              <a:highlight>
                <a:srgbClr val="B8FF12"/>
              </a:highlight>
            </a:endParaRPr>
          </a:p>
        </p:txBody>
      </p:sp>
      <p:sp>
        <p:nvSpPr>
          <p:cNvPr id="19" name="Shape 2">
            <a:extLst>
              <a:ext uri="{FF2B5EF4-FFF2-40B4-BE49-F238E27FC236}">
                <a16:creationId xmlns:a16="http://schemas.microsoft.com/office/drawing/2014/main" id="{F87E38D4-8DAD-E8EC-6A09-27532972A63A}"/>
              </a:ext>
            </a:extLst>
          </p:cNvPr>
          <p:cNvSpPr>
            <a:spLocks noGrp="1"/>
          </p:cNvSpPr>
          <p:nvPr/>
        </p:nvSpPr>
        <p:spPr>
          <a:xfrm>
            <a:off x="548640" y="2311632"/>
            <a:ext cx="3447360" cy="3888000"/>
          </a:xfrm>
          <a:prstGeom prst="roundRect">
            <a:avLst>
              <a:gd name="adj" fmla="val 2012"/>
            </a:avLst>
          </a:prstGeom>
          <a:solidFill>
            <a:srgbClr val="D7F7E4"/>
          </a:solidFill>
          <a:ln w="6350">
            <a:solidFill>
              <a:srgbClr val="167B52"/>
            </a:solidFill>
            <a:prstDash val="solid"/>
          </a:ln>
        </p:spPr>
        <p:txBody>
          <a:bodyPr wrap="square">
            <a:noAutofit/>
          </a:bodyPr>
          <a:lstStyle/>
          <a:p>
            <a:endParaRPr/>
          </a:p>
        </p:txBody>
      </p:sp>
      <p:sp>
        <p:nvSpPr>
          <p:cNvPr id="21" name="Shape 5">
            <a:extLst>
              <a:ext uri="{FF2B5EF4-FFF2-40B4-BE49-F238E27FC236}">
                <a16:creationId xmlns:a16="http://schemas.microsoft.com/office/drawing/2014/main" id="{60801E92-E087-0E88-8561-3EB97DC7781F}"/>
              </a:ext>
            </a:extLst>
          </p:cNvPr>
          <p:cNvSpPr>
            <a:spLocks noGrp="1"/>
          </p:cNvSpPr>
          <p:nvPr/>
        </p:nvSpPr>
        <p:spPr>
          <a:xfrm>
            <a:off x="4372791" y="2311632"/>
            <a:ext cx="3447360" cy="3888000"/>
          </a:xfrm>
          <a:prstGeom prst="roundRect">
            <a:avLst>
              <a:gd name="adj" fmla="val 2012"/>
            </a:avLst>
          </a:prstGeom>
          <a:solidFill>
            <a:srgbClr val="90A99B"/>
          </a:solidFill>
          <a:ln w="15875">
            <a:solidFill>
              <a:srgbClr val="167B52"/>
            </a:solidFill>
            <a:prstDash val="solid"/>
          </a:ln>
        </p:spPr>
        <p:txBody>
          <a:bodyPr wrap="square">
            <a:noAutofit/>
          </a:bodyPr>
          <a:lstStyle/>
          <a:p>
            <a:endParaRPr/>
          </a:p>
        </p:txBody>
      </p:sp>
      <p:sp>
        <p:nvSpPr>
          <p:cNvPr id="10" name="Espaço Reservado para Rodapé 9">
            <a:extLst>
              <a:ext uri="{FF2B5EF4-FFF2-40B4-BE49-F238E27FC236}">
                <a16:creationId xmlns:a16="http://schemas.microsoft.com/office/drawing/2014/main" id="{00BED81D-91E5-1807-98F6-134CFCE90470}"/>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8652463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F7FBDE96-48E5-7EAE-FD8D-11BEB5BB5F2F}"/>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079012F6-B5EF-481D-4209-924DDDE5EF40}"/>
              </a:ext>
            </a:extLst>
          </p:cNvPr>
          <p:cNvSpPr>
            <a:spLocks noGrp="1"/>
          </p:cNvSpPr>
          <p:nvPr>
            <p:ph type="title" idx="101"/>
          </p:nvPr>
        </p:nvSpPr>
        <p:spPr>
          <a:xfrm>
            <a:off x="549275" y="658813"/>
            <a:ext cx="3649162" cy="503237"/>
          </a:xfrm>
        </p:spPr>
        <p:txBody>
          <a:bodyPr wrap="square">
            <a:noAutofit/>
          </a:bodyPr>
          <a:lstStyle/>
          <a:p>
            <a:r>
              <a:rPr lang="pt-BR" dirty="0"/>
              <a:t>Mensagem de exemplo para orientar o conteúdo</a:t>
            </a:r>
          </a:p>
        </p:txBody>
      </p:sp>
      <p:sp>
        <p:nvSpPr>
          <p:cNvPr id="7" name="Espaço Reservado para Número de Slide 6">
            <a:extLst>
              <a:ext uri="{FF2B5EF4-FFF2-40B4-BE49-F238E27FC236}">
                <a16:creationId xmlns:a16="http://schemas.microsoft.com/office/drawing/2014/main" id="{C1071DD5-43B8-D1A9-7EF3-56BCB0F19E29}"/>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78</a:t>
            </a:fld>
            <a:endParaRPr lang="es-419"/>
          </a:p>
        </p:txBody>
      </p:sp>
      <p:sp>
        <p:nvSpPr>
          <p:cNvPr id="4" name="Google Shape;1743;p48">
            <a:extLst>
              <a:ext uri="{FF2B5EF4-FFF2-40B4-BE49-F238E27FC236}">
                <a16:creationId xmlns:a16="http://schemas.microsoft.com/office/drawing/2014/main" id="{D88F167E-77A0-CED0-CD67-20B77FF779ED}"/>
              </a:ext>
            </a:extLst>
          </p:cNvPr>
          <p:cNvSpPr>
            <a:spLocks noGrp="1"/>
          </p:cNvSpPr>
          <p:nvPr/>
        </p:nvSpPr>
        <p:spPr>
          <a:xfrm>
            <a:off x="5290002" y="720530"/>
            <a:ext cx="2160000" cy="2160000"/>
          </a:xfrm>
          <a:prstGeom prst="rect">
            <a:avLst/>
          </a:prstGeom>
          <a:noFill/>
          <a:ln w="12700">
            <a:noFill/>
            <a:prstDash val="solid"/>
            <a:headEnd type="none" w="sm" len="sm"/>
            <a:tailEnd type="none" w="sm" len="sm"/>
          </a:ln>
        </p:spPr>
        <p:txBody>
          <a:bodyPr spcFirstLastPara="1" wrap="square" lIns="91425" tIns="45700" rIns="91425" bIns="45700" anchor="ctr">
            <a:noAutofit/>
          </a:bodyPr>
          <a:lstStyle/>
          <a:p>
            <a:pPr marL="174625" marR="0" lvl="0" indent="-87313" algn="ctr">
              <a:spcBef>
                <a:spcPts val="0"/>
              </a:spcBef>
              <a:spcAft>
                <a:spcPts val="0"/>
              </a:spcAft>
              <a:buClr>
                <a:schemeClr val="accent2"/>
              </a:buClr>
              <a:buSzPts val="1200"/>
              <a:buFont typeface="Fira Sans"/>
              <a:buAutoNum type="arabicPeriod"/>
            </a:pPr>
            <a:r>
              <a:rPr sz="1200">
                <a:solidFill>
                  <a:srgbClr val="031A10"/>
                </a:solidFill>
                <a:latin typeface="Source Sans 3"/>
                <a:ea typeface="Source Sans 3"/>
                <a:cs typeface="Source Sans 3"/>
              </a:rPr>
              <a:t>Mensagem de exemplo para orientar o conteúdo</a:t>
            </a:r>
            <a:endParaRPr>
              <a:solidFill>
                <a:schemeClr val="tx2"/>
              </a:solidFill>
            </a:endParaRPr>
          </a:p>
        </p:txBody>
      </p:sp>
      <p:sp>
        <p:nvSpPr>
          <p:cNvPr id="6" name="Google Shape;1744;p48">
            <a:extLst>
              <a:ext uri="{FF2B5EF4-FFF2-40B4-BE49-F238E27FC236}">
                <a16:creationId xmlns:a16="http://schemas.microsoft.com/office/drawing/2014/main" id="{FFBC3360-110C-0CDF-DB30-16CA73D8C309}"/>
              </a:ext>
            </a:extLst>
          </p:cNvPr>
          <p:cNvSpPr>
            <a:spLocks noGrp="1"/>
          </p:cNvSpPr>
          <p:nvPr/>
        </p:nvSpPr>
        <p:spPr>
          <a:xfrm>
            <a:off x="8568655" y="720530"/>
            <a:ext cx="2160000" cy="2160000"/>
          </a:xfrm>
          <a:prstGeom prst="rect">
            <a:avLst/>
          </a:prstGeom>
          <a:noFill/>
          <a:ln w="12700">
            <a:noFill/>
            <a:prstDash val="solid"/>
            <a:headEnd type="none" w="sm" len="sm"/>
            <a:tailEnd type="none" w="sm" len="sm"/>
          </a:ln>
        </p:spPr>
        <p:txBody>
          <a:bodyPr spcFirstLastPara="1" wrap="square" lIns="91425" tIns="45700" rIns="91425" bIns="45700" anchor="ctr">
            <a:noAutofit/>
          </a:bodyPr>
          <a:lstStyle/>
          <a:p>
            <a:pPr marL="174625" marR="0" lvl="0" indent="-87313" algn="ctr">
              <a:spcBef>
                <a:spcPts val="0"/>
              </a:spcBef>
              <a:spcAft>
                <a:spcPts val="0"/>
              </a:spcAft>
              <a:buClr>
                <a:schemeClr val="accent2"/>
              </a:buClr>
              <a:buSzPts val="1200"/>
              <a:buFont typeface="Fira Sans"/>
              <a:buAutoNum type="arabicPeriod"/>
            </a:pPr>
            <a:r>
              <a:rPr sz="1200">
                <a:solidFill>
                  <a:srgbClr val="031A10"/>
                </a:solidFill>
                <a:latin typeface="Source Sans 3"/>
                <a:ea typeface="Source Sans 3"/>
                <a:cs typeface="Source Sans 3"/>
              </a:rPr>
              <a:t>Mensagem de exemplo para orientar o conteúdo</a:t>
            </a:r>
            <a:endParaRPr>
              <a:solidFill>
                <a:schemeClr val="tx2"/>
              </a:solidFill>
            </a:endParaRPr>
          </a:p>
        </p:txBody>
      </p:sp>
      <p:sp>
        <p:nvSpPr>
          <p:cNvPr id="8" name="Google Shape;1745;p48">
            <a:extLst>
              <a:ext uri="{FF2B5EF4-FFF2-40B4-BE49-F238E27FC236}">
                <a16:creationId xmlns:a16="http://schemas.microsoft.com/office/drawing/2014/main" id="{1A6E1775-7099-65FE-D117-3B88B00F7C01}"/>
              </a:ext>
            </a:extLst>
          </p:cNvPr>
          <p:cNvSpPr>
            <a:spLocks noGrp="1"/>
          </p:cNvSpPr>
          <p:nvPr/>
        </p:nvSpPr>
        <p:spPr>
          <a:xfrm>
            <a:off x="5292770" y="3618070"/>
            <a:ext cx="2160000" cy="2160000"/>
          </a:xfrm>
          <a:prstGeom prst="rect">
            <a:avLst/>
          </a:prstGeom>
          <a:noFill/>
          <a:ln w="12700">
            <a:noFill/>
            <a:prstDash val="solid"/>
            <a:headEnd type="none" w="sm" len="sm"/>
            <a:tailEnd type="none" w="sm" len="sm"/>
          </a:ln>
        </p:spPr>
        <p:txBody>
          <a:bodyPr spcFirstLastPara="1" wrap="square" lIns="91425" tIns="45700" rIns="91425" bIns="45700" anchor="ctr">
            <a:noAutofit/>
          </a:bodyPr>
          <a:lstStyle/>
          <a:p>
            <a:pPr marL="174625" marR="0" lvl="0" indent="-87313" algn="ctr">
              <a:spcBef>
                <a:spcPts val="0"/>
              </a:spcBef>
              <a:spcAft>
                <a:spcPts val="0"/>
              </a:spcAft>
              <a:buClr>
                <a:schemeClr val="accent2"/>
              </a:buClr>
              <a:buSzPts val="1200"/>
              <a:buFont typeface="Fira Sans"/>
              <a:buAutoNum type="arabicPeriod"/>
            </a:pPr>
            <a:r>
              <a:rPr sz="1200">
                <a:solidFill>
                  <a:srgbClr val="031A10"/>
                </a:solidFill>
                <a:latin typeface="Source Sans 3"/>
                <a:ea typeface="Source Sans 3"/>
                <a:cs typeface="Source Sans 3"/>
              </a:rPr>
              <a:t>Mensagem de exemplo para orientar o conteúdo</a:t>
            </a:r>
            <a:endParaRPr>
              <a:solidFill>
                <a:schemeClr val="tx2"/>
              </a:solidFill>
            </a:endParaRPr>
          </a:p>
        </p:txBody>
      </p:sp>
      <p:sp>
        <p:nvSpPr>
          <p:cNvPr id="10" name="Google Shape;1746;p48">
            <a:extLst>
              <a:ext uri="{FF2B5EF4-FFF2-40B4-BE49-F238E27FC236}">
                <a16:creationId xmlns:a16="http://schemas.microsoft.com/office/drawing/2014/main" id="{B58DDFE9-0EA5-2429-1A03-F5361A4C16D0}"/>
              </a:ext>
            </a:extLst>
          </p:cNvPr>
          <p:cNvSpPr>
            <a:spLocks noGrp="1"/>
          </p:cNvSpPr>
          <p:nvPr/>
        </p:nvSpPr>
        <p:spPr>
          <a:xfrm>
            <a:off x="8571423" y="3618070"/>
            <a:ext cx="2160000" cy="2160000"/>
          </a:xfrm>
          <a:prstGeom prst="rect">
            <a:avLst/>
          </a:prstGeom>
          <a:noFill/>
          <a:ln w="12700">
            <a:noFill/>
            <a:prstDash val="solid"/>
            <a:headEnd type="none" w="sm" len="sm"/>
            <a:tailEnd type="none" w="sm" len="sm"/>
          </a:ln>
        </p:spPr>
        <p:txBody>
          <a:bodyPr spcFirstLastPara="1" wrap="square" lIns="91425" tIns="45700" rIns="91425" bIns="45700" anchor="ctr">
            <a:noAutofit/>
          </a:bodyPr>
          <a:lstStyle/>
          <a:p>
            <a:pPr marL="174625" marR="0" lvl="0" indent="-87313" algn="ctr">
              <a:spcBef>
                <a:spcPts val="0"/>
              </a:spcBef>
              <a:spcAft>
                <a:spcPts val="0"/>
              </a:spcAft>
              <a:buClr>
                <a:schemeClr val="accent2"/>
              </a:buClr>
              <a:buSzPts val="1200"/>
              <a:buFont typeface="Fira Sans"/>
              <a:buAutoNum type="arabicPeriod"/>
            </a:pPr>
            <a:r>
              <a:rPr sz="1200">
                <a:solidFill>
                  <a:srgbClr val="031A10"/>
                </a:solidFill>
                <a:latin typeface="Source Sans 3"/>
                <a:ea typeface="Source Sans 3"/>
                <a:cs typeface="Source Sans 3"/>
              </a:rPr>
              <a:t>Mensagem de exemplo para orientar o conteúdo</a:t>
            </a:r>
            <a:endParaRPr>
              <a:solidFill>
                <a:schemeClr val="tx2"/>
              </a:solidFill>
            </a:endParaRPr>
          </a:p>
        </p:txBody>
      </p:sp>
      <p:cxnSp>
        <p:nvCxnSpPr>
          <p:cNvPr id="37" name="Google Shape;1749;p48"/>
          <p:cNvCxnSpPr/>
          <p:nvPr/>
        </p:nvCxnSpPr>
        <p:spPr>
          <a:xfrm>
            <a:off x="5328655" y="3260716"/>
            <a:ext cx="5400000" cy="0"/>
          </a:xfrm>
          <a:prstGeom prst="straightConnector1">
            <a:avLst/>
          </a:prstGeom>
          <a:ln w="381000" cap="flat">
            <a:solidFill>
              <a:srgbClr val="D7F7E4"/>
            </a:solidFill>
            <a:prstDash val="solid"/>
            <a:miter/>
            <a:headEnd type="triangle" w="med" len="med"/>
            <a:tailEnd type="triangle" w="med" len="med"/>
          </a:ln>
        </p:spPr>
      </p:cxnSp>
      <p:cxnSp>
        <p:nvCxnSpPr>
          <p:cNvPr id="38" name="Google Shape;1750;p48"/>
          <p:cNvCxnSpPr/>
          <p:nvPr/>
        </p:nvCxnSpPr>
        <p:spPr>
          <a:xfrm>
            <a:off x="8028655" y="560716"/>
            <a:ext cx="0" cy="5400000"/>
          </a:xfrm>
          <a:prstGeom prst="straightConnector1">
            <a:avLst/>
          </a:prstGeom>
          <a:ln w="381000" cap="flat">
            <a:solidFill>
              <a:srgbClr val="D7F7E4"/>
            </a:solidFill>
            <a:prstDash val="solid"/>
            <a:miter/>
            <a:headEnd type="triangle" w="med" len="med"/>
            <a:tailEnd type="triangle" w="med" len="med"/>
          </a:ln>
        </p:spPr>
      </p:cxnSp>
      <p:sp>
        <p:nvSpPr>
          <p:cNvPr id="16" name="Google Shape;1751;p48">
            <a:extLst>
              <a:ext uri="{FF2B5EF4-FFF2-40B4-BE49-F238E27FC236}">
                <a16:creationId xmlns:a16="http://schemas.microsoft.com/office/drawing/2014/main" id="{C65D72DA-607C-CF46-6ABF-827C03719CC2}"/>
              </a:ext>
            </a:extLst>
          </p:cNvPr>
          <p:cNvSpPr>
            <a:spLocks noGrp="1"/>
          </p:cNvSpPr>
          <p:nvPr/>
        </p:nvSpPr>
        <p:spPr>
          <a:xfrm>
            <a:off x="4198437" y="3168383"/>
            <a:ext cx="1150748" cy="184666"/>
          </a:xfrm>
          <a:prstGeom prst="rect">
            <a:avLst/>
          </a:prstGeom>
          <a:solidFill>
            <a:srgbClr val="B8FF1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200">
                <a:solidFill>
                  <a:srgbClr val="031A10"/>
                </a:solidFill>
                <a:latin typeface="Source Sans 3"/>
                <a:ea typeface="Source Sans 3"/>
                <a:cs typeface="Source Sans 3"/>
              </a:rPr>
              <a:t>Menos Esforço</a:t>
            </a:r>
            <a:endParaRPr/>
          </a:p>
        </p:txBody>
      </p:sp>
      <p:sp>
        <p:nvSpPr>
          <p:cNvPr id="18" name="Google Shape;1752;p48">
            <a:extLst>
              <a:ext uri="{FF2B5EF4-FFF2-40B4-BE49-F238E27FC236}">
                <a16:creationId xmlns:a16="http://schemas.microsoft.com/office/drawing/2014/main" id="{EDE738DD-E865-D163-F20B-73C7BC32B659}"/>
              </a:ext>
            </a:extLst>
          </p:cNvPr>
          <p:cNvSpPr>
            <a:spLocks noGrp="1"/>
          </p:cNvSpPr>
          <p:nvPr/>
        </p:nvSpPr>
        <p:spPr>
          <a:xfrm>
            <a:off x="10729166" y="3163405"/>
            <a:ext cx="1150748" cy="184666"/>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200">
                <a:solidFill>
                  <a:srgbClr val="F2FFF7"/>
                </a:solidFill>
                <a:latin typeface="Source Sans 3"/>
                <a:ea typeface="Source Sans 3"/>
                <a:cs typeface="Source Sans 3"/>
              </a:rPr>
              <a:t>Mais Esforço</a:t>
            </a:r>
            <a:endParaRPr/>
          </a:p>
        </p:txBody>
      </p:sp>
      <p:sp>
        <p:nvSpPr>
          <p:cNvPr id="19" name="Google Shape;1753;p48">
            <a:extLst>
              <a:ext uri="{FF2B5EF4-FFF2-40B4-BE49-F238E27FC236}">
                <a16:creationId xmlns:a16="http://schemas.microsoft.com/office/drawing/2014/main" id="{07B05AF9-C8BA-A2EE-5BC0-CDF0D6A2DB1C}"/>
              </a:ext>
            </a:extLst>
          </p:cNvPr>
          <p:cNvSpPr>
            <a:spLocks noGrp="1"/>
          </p:cNvSpPr>
          <p:nvPr/>
        </p:nvSpPr>
        <p:spPr>
          <a:xfrm>
            <a:off x="7060176" y="381029"/>
            <a:ext cx="1951722" cy="184666"/>
          </a:xfrm>
          <a:prstGeom prst="rect">
            <a:avLst/>
          </a:prstGeom>
          <a:solidFill>
            <a:srgbClr val="B8FF1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200">
                <a:solidFill>
                  <a:srgbClr val="031A10"/>
                </a:solidFill>
                <a:latin typeface="Source Sans 3"/>
                <a:ea typeface="Source Sans 3"/>
                <a:cs typeface="Source Sans 3"/>
              </a:rPr>
              <a:t>Mais Impacto</a:t>
            </a:r>
            <a:endParaRPr/>
          </a:p>
        </p:txBody>
      </p:sp>
      <p:sp>
        <p:nvSpPr>
          <p:cNvPr id="20" name="Google Shape;1754;p48">
            <a:extLst>
              <a:ext uri="{FF2B5EF4-FFF2-40B4-BE49-F238E27FC236}">
                <a16:creationId xmlns:a16="http://schemas.microsoft.com/office/drawing/2014/main" id="{8E963A80-7CC4-F265-2AAA-39465D9723F7}"/>
              </a:ext>
            </a:extLst>
          </p:cNvPr>
          <p:cNvSpPr>
            <a:spLocks noGrp="1"/>
          </p:cNvSpPr>
          <p:nvPr/>
        </p:nvSpPr>
        <p:spPr>
          <a:xfrm>
            <a:off x="7049785" y="5982038"/>
            <a:ext cx="1951722" cy="184666"/>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200">
                <a:solidFill>
                  <a:srgbClr val="F2FFF7"/>
                </a:solidFill>
                <a:latin typeface="Source Sans 3"/>
                <a:ea typeface="Source Sans 3"/>
                <a:cs typeface="Source Sans 3"/>
              </a:rPr>
              <a:t>Menor Impacto</a:t>
            </a:r>
            <a:endParaRPr/>
          </a:p>
        </p:txBody>
      </p:sp>
      <p:sp>
        <p:nvSpPr>
          <p:cNvPr id="14" name="Espaço Reservado para Rodapé 13">
            <a:extLst>
              <a:ext uri="{FF2B5EF4-FFF2-40B4-BE49-F238E27FC236}">
                <a16:creationId xmlns:a16="http://schemas.microsoft.com/office/drawing/2014/main" id="{ACDA84BD-F361-6FD3-B786-4C7623FE0EC3}"/>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878438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7"/>
          <p:cNvPicPr>
            <a:picLocks noChangeAspect="1"/>
          </p:cNvPicPr>
          <p:nvPr/>
        </p:nvPicPr>
        <p:blipFill>
          <a:blip r:embed="rId3"/>
          <a:srcRect l="18241" r="18241"/>
          <a:stretch>
            <a:fillRect/>
          </a:stretch>
        </p:blipFill>
        <p:spPr>
          <a:xfrm>
            <a:off x="0" y="0"/>
            <a:ext cx="7740000" cy="6858000"/>
          </a:xfrm>
          <a:prstGeom prst="rect">
            <a:avLst/>
          </a:prstGeom>
          <a:ln>
            <a:noFill/>
          </a:ln>
        </p:spPr>
      </p:pic>
      <p:sp>
        <p:nvSpPr>
          <p:cNvPr id="6" name="Shape 2">
            <a:extLst>
              <a:ext uri="{FF2B5EF4-FFF2-40B4-BE49-F238E27FC236}">
                <a16:creationId xmlns:a16="http://schemas.microsoft.com/office/drawing/2014/main" id="{605A81A8-C241-DDD8-2A7B-1A351725E027}"/>
              </a:ext>
            </a:extLst>
          </p:cNvPr>
          <p:cNvSpPr>
            <a:spLocks noGrp="1"/>
          </p:cNvSpPr>
          <p:nvPr/>
        </p:nvSpPr>
        <p:spPr>
          <a:xfrm>
            <a:off x="7740000" y="0"/>
            <a:ext cx="4452000" cy="6858000"/>
          </a:xfrm>
          <a:prstGeom prst="rect">
            <a:avLst/>
          </a:prstGeom>
          <a:solidFill>
            <a:srgbClr val="167B52"/>
          </a:solidFill>
          <a:ln w="0">
            <a:noFill/>
            <a:prstDash val="solid"/>
          </a:ln>
        </p:spPr>
        <p:txBody>
          <a:bodyPr wrap="square">
            <a:noAutofit/>
          </a:bodyPr>
          <a:lstStyle/>
          <a:p>
            <a:endParaRPr/>
          </a:p>
        </p:txBody>
      </p:sp>
      <p:sp>
        <p:nvSpPr>
          <p:cNvPr id="2" name="Espaço Reservado para Texto 1">
            <a:extLst>
              <a:ext uri="{FF2B5EF4-FFF2-40B4-BE49-F238E27FC236}">
                <a16:creationId xmlns:a16="http://schemas.microsoft.com/office/drawing/2014/main" id="{439E15E6-6506-8E25-8A9D-FA048697D165}"/>
              </a:ext>
            </a:extLst>
          </p:cNvPr>
          <p:cNvSpPr>
            <a:spLocks noGrp="1"/>
          </p:cNvSpPr>
          <p:nvPr>
            <p:ph type="body" idx="100"/>
          </p:nvPr>
        </p:nvSpPr>
        <p:spPr>
          <a:xfrm>
            <a:off x="8145112" y="630800"/>
            <a:ext cx="2228126" cy="219456"/>
          </a:xfrm>
        </p:spPr>
        <p:txBody>
          <a:bodyPr wrap="square">
            <a:noAutofit/>
          </a:bodyPr>
          <a:lstStyle/>
          <a:p>
            <a:r>
              <a:rPr lang="es-419"/>
              <a:t>FECHAMENTO</a:t>
            </a:r>
          </a:p>
        </p:txBody>
      </p:sp>
      <p:sp>
        <p:nvSpPr>
          <p:cNvPr id="3" name="Título 2">
            <a:extLst>
              <a:ext uri="{FF2B5EF4-FFF2-40B4-BE49-F238E27FC236}">
                <a16:creationId xmlns:a16="http://schemas.microsoft.com/office/drawing/2014/main" id="{E12AB494-5D4D-7240-F0BF-22DC90C5C056}"/>
              </a:ext>
            </a:extLst>
          </p:cNvPr>
          <p:cNvSpPr>
            <a:spLocks noGrp="1"/>
          </p:cNvSpPr>
          <p:nvPr>
            <p:ph type="title" idx="101"/>
          </p:nvPr>
        </p:nvSpPr>
        <p:spPr>
          <a:xfrm>
            <a:off x="8145112" y="905120"/>
            <a:ext cx="3379231" cy="502920"/>
          </a:xfrm>
        </p:spPr>
        <p:txBody>
          <a:bodyPr wrap="square">
            <a:noAutofit/>
          </a:bodyPr>
          <a:lstStyle/>
          <a:p>
            <a:r>
              <a:rPr lang="es-419"/>
              <a:t>Mensagem de exemplo</a:t>
            </a:r>
          </a:p>
        </p:txBody>
      </p:sp>
      <p:sp>
        <p:nvSpPr>
          <p:cNvPr id="4" name="Espaço Reservado para Texto 3">
            <a:extLst>
              <a:ext uri="{FF2B5EF4-FFF2-40B4-BE49-F238E27FC236}">
                <a16:creationId xmlns:a16="http://schemas.microsoft.com/office/drawing/2014/main" id="{F345DD1C-C046-0CC1-76A6-2918528AF63A}"/>
              </a:ext>
            </a:extLst>
          </p:cNvPr>
          <p:cNvSpPr>
            <a:spLocks noGrp="1"/>
          </p:cNvSpPr>
          <p:nvPr>
            <p:ph type="body" idx="102"/>
          </p:nvPr>
        </p:nvSpPr>
        <p:spPr>
          <a:xfrm>
            <a:off x="8145112" y="2313160"/>
            <a:ext cx="3379231" cy="530352"/>
          </a:xfrm>
        </p:spPr>
        <p:txBody>
          <a:bodyPr wrap="square">
            <a:noAutofit/>
          </a:bodyPr>
          <a:lstStyle/>
          <a:p>
            <a:r>
              <a:rPr lang="es-419"/>
              <a:t>Morbi imperdiet aliquam turpis id convallis. Sed quis nunc sit amet urna ornare finibus non varius tellus.</a:t>
            </a:r>
          </a:p>
          <a:p>
            <a:endParaRPr lang="es-419"/>
          </a:p>
        </p:txBody>
      </p:sp>
      <p:sp>
        <p:nvSpPr>
          <p:cNvPr id="9" name="Espaço Reservado para Número de Slide 8">
            <a:extLst>
              <a:ext uri="{FF2B5EF4-FFF2-40B4-BE49-F238E27FC236}">
                <a16:creationId xmlns:a16="http://schemas.microsoft.com/office/drawing/2014/main" id="{51B95FDA-C492-7779-E062-AE88E321E40B}"/>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79</a:t>
            </a:fld>
            <a:endParaRPr lang="es-419"/>
          </a:p>
        </p:txBody>
      </p:sp>
    </p:spTree>
    <p:extLst>
      <p:ext uri="{BB962C8B-B14F-4D97-AF65-F5344CB8AC3E}">
        <p14:creationId xmlns:p14="http://schemas.microsoft.com/office/powerpoint/2010/main" val="22348142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p:cNvPicPr>
            <a:picLocks noChangeAspect="1"/>
          </p:cNvPicPr>
          <p:nvPr/>
        </p:nvPicPr>
        <p:blipFill>
          <a:blip r:embed="rId3"/>
          <a:srcRect l="34172" r="34172"/>
          <a:stretch>
            <a:fillRect/>
          </a:stretch>
        </p:blipFill>
        <p:spPr>
          <a:xfrm>
            <a:off x="8334495" y="0"/>
            <a:ext cx="3857505" cy="6858000"/>
          </a:xfrm>
          <a:prstGeom prst="rect">
            <a:avLst/>
          </a:prstGeom>
        </p:spPr>
      </p:pic>
      <p:sp>
        <p:nvSpPr>
          <p:cNvPr id="2" name="Espaço Reservado para Texto 1">
            <a:extLst>
              <a:ext uri="{FF2B5EF4-FFF2-40B4-BE49-F238E27FC236}">
                <a16:creationId xmlns:a16="http://schemas.microsoft.com/office/drawing/2014/main" id="{A49A061F-979A-72CD-3790-ACBE95C817C3}"/>
              </a:ext>
            </a:extLst>
          </p:cNvPr>
          <p:cNvSpPr>
            <a:spLocks noGrp="1"/>
          </p:cNvSpPr>
          <p:nvPr>
            <p:ph type="body" idx="100"/>
          </p:nvPr>
        </p:nvSpPr>
        <p:spPr>
          <a:xfrm>
            <a:off x="548640" y="384048"/>
            <a:ext cx="7315200" cy="219456"/>
          </a:xfrm>
        </p:spPr>
        <p:txBody>
          <a:bodyPr wrap="square">
            <a:noAutofit/>
          </a:bodyPr>
          <a:lstStyle/>
          <a:p>
            <a:r>
              <a:rPr lang="es-419"/>
              <a:t>SED CONSEQUAT</a:t>
            </a:r>
          </a:p>
        </p:txBody>
      </p:sp>
      <p:sp>
        <p:nvSpPr>
          <p:cNvPr id="3" name="Título 2">
            <a:extLst>
              <a:ext uri="{FF2B5EF4-FFF2-40B4-BE49-F238E27FC236}">
                <a16:creationId xmlns:a16="http://schemas.microsoft.com/office/drawing/2014/main" id="{1A12188F-685D-A4C7-6FC2-090EFF99D69B}"/>
              </a:ext>
            </a:extLst>
          </p:cNvPr>
          <p:cNvSpPr>
            <a:spLocks noGrp="1"/>
          </p:cNvSpPr>
          <p:nvPr>
            <p:ph type="title" idx="101"/>
          </p:nvPr>
        </p:nvSpPr>
        <p:spPr>
          <a:xfrm>
            <a:off x="549275" y="658813"/>
            <a:ext cx="7315200" cy="503237"/>
          </a:xfrm>
        </p:spPr>
        <p:txBody>
          <a:bodyPr wrap="square">
            <a:noAutofit/>
          </a:bodyPr>
          <a:lstStyle/>
          <a:p>
            <a:r>
              <a:rPr lang="pt-BR" dirty="0"/>
              <a:t>Mensagem de exemplo para orientar o conteúdo</a:t>
            </a:r>
          </a:p>
        </p:txBody>
      </p:sp>
      <p:sp>
        <p:nvSpPr>
          <p:cNvPr id="4" name="Espaço Reservado para Texto 3">
            <a:extLst>
              <a:ext uri="{FF2B5EF4-FFF2-40B4-BE49-F238E27FC236}">
                <a16:creationId xmlns:a16="http://schemas.microsoft.com/office/drawing/2014/main" id="{5155F6CF-D0A4-4371-BB13-456771EDA92C}"/>
              </a:ext>
            </a:extLst>
          </p:cNvPr>
          <p:cNvSpPr>
            <a:spLocks noGrp="1"/>
          </p:cNvSpPr>
          <p:nvPr>
            <p:ph type="body" idx="102"/>
          </p:nvPr>
        </p:nvSpPr>
        <p:spPr>
          <a:xfrm>
            <a:off x="549275" y="1715898"/>
            <a:ext cx="7315200" cy="530225"/>
          </a:xfrm>
        </p:spPr>
        <p:txBody>
          <a:bodyPr wrap="square">
            <a:noAutofit/>
          </a:bodyPr>
          <a:lstStyle/>
          <a:p>
            <a:r>
              <a:rPr lang="es-419"/>
              <a:t>Morbi imperdiet aliquam turpis id convallis. Sed quis nunc sit amet urna ornare finibus non varius tellus.</a:t>
            </a:r>
          </a:p>
        </p:txBody>
      </p:sp>
      <p:sp>
        <p:nvSpPr>
          <p:cNvPr id="10" name="Espaço Reservado para Texto 9">
            <a:extLst>
              <a:ext uri="{FF2B5EF4-FFF2-40B4-BE49-F238E27FC236}">
                <a16:creationId xmlns:a16="http://schemas.microsoft.com/office/drawing/2014/main" id="{B778ADE0-CBC5-4B27-395F-8430548C96BC}"/>
              </a:ext>
            </a:extLst>
          </p:cNvPr>
          <p:cNvSpPr>
            <a:spLocks noGrp="1"/>
          </p:cNvSpPr>
          <p:nvPr>
            <p:ph type="body" idx="103"/>
          </p:nvPr>
        </p:nvSpPr>
        <p:spPr>
          <a:xfrm>
            <a:off x="548640" y="2521141"/>
            <a:ext cx="7315201" cy="3333559"/>
          </a:xfrm>
        </p:spPr>
        <p:txBody>
          <a:bodyPr/>
          <a:lstStyle/>
          <a:p>
            <a:endParaRPr lang="pt-BR" dirty="0"/>
          </a:p>
        </p:txBody>
      </p:sp>
      <p:sp>
        <p:nvSpPr>
          <p:cNvPr id="5" name="Espaço Reservado para Número de Slide 4">
            <a:extLst>
              <a:ext uri="{FF2B5EF4-FFF2-40B4-BE49-F238E27FC236}">
                <a16:creationId xmlns:a16="http://schemas.microsoft.com/office/drawing/2014/main" id="{4C5CE1B6-4066-9215-902F-336BBD8935A0}"/>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80</a:t>
            </a:fld>
            <a:endParaRPr lang="es-419"/>
          </a:p>
        </p:txBody>
      </p:sp>
      <p:sp>
        <p:nvSpPr>
          <p:cNvPr id="14" name="Text 5">
            <a:extLst>
              <a:ext uri="{FF2B5EF4-FFF2-40B4-BE49-F238E27FC236}">
                <a16:creationId xmlns:a16="http://schemas.microsoft.com/office/drawing/2014/main" id="{F90D6166-21C3-9D0B-693C-45CABD4E8787}"/>
              </a:ext>
            </a:extLst>
          </p:cNvPr>
          <p:cNvSpPr>
            <a:spLocks noGrp="1"/>
          </p:cNvSpPr>
          <p:nvPr/>
        </p:nvSpPr>
        <p:spPr>
          <a:xfrm>
            <a:off x="8332920" y="3200400"/>
            <a:ext cx="3859080" cy="457200"/>
          </a:xfrm>
          <a:prstGeom prst="rect">
            <a:avLst/>
          </a:prstGeom>
          <a:noFill/>
        </p:spPr>
        <p:txBody>
          <a:bodyPr wrap="square" lIns="0" tIns="0" rIns="0" bIns="0" anchor="ctr">
            <a:noAutofit/>
          </a:bodyPr>
          <a:lstStyle/>
          <a:p>
            <a:pPr marL="0" indent="0" algn="ctr">
              <a:buNone/>
            </a:pPr>
            <a:r>
              <a:rPr sz="4000">
                <a:solidFill>
                  <a:srgbClr val="031A10"/>
                </a:solidFill>
                <a:highlight>
                  <a:srgbClr val="B8FF12"/>
                </a:highlight>
                <a:latin typeface="Bricolage Grotesque"/>
                <a:ea typeface="Bricolage Grotesque"/>
                <a:cs typeface="Bricolage Grotesque"/>
              </a:rPr>
              <a:t>[ foto 9:16 ]</a:t>
            </a:r>
            <a:endParaRPr sz="4000">
              <a:highlight>
                <a:srgbClr val="B8FF12"/>
              </a:highlight>
            </a:endParaRPr>
          </a:p>
        </p:txBody>
      </p:sp>
      <p:sp>
        <p:nvSpPr>
          <p:cNvPr id="11" name="Espaço Reservado para Rodapé 10">
            <a:extLst>
              <a:ext uri="{FF2B5EF4-FFF2-40B4-BE49-F238E27FC236}">
                <a16:creationId xmlns:a16="http://schemas.microsoft.com/office/drawing/2014/main" id="{59DB7E49-7FA4-D6D6-094B-63A239C43B46}"/>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741618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9"/>
          <p:cNvPicPr>
            <a:picLocks noChangeAspect="1"/>
          </p:cNvPicPr>
          <p:nvPr/>
        </p:nvPicPr>
        <p:blipFill>
          <a:blip r:embed="rId3"/>
          <a:srcRect/>
          <a:stretch>
            <a:fillRect/>
          </a:stretch>
        </p:blipFill>
        <p:spPr>
          <a:xfrm>
            <a:off x="6478" y="0"/>
            <a:ext cx="12185522" cy="6858000"/>
          </a:xfrm>
          <a:prstGeom prst="rect">
            <a:avLst/>
          </a:prstGeom>
        </p:spPr>
      </p:pic>
      <p:sp>
        <p:nvSpPr>
          <p:cNvPr id="8" name="Shape 2">
            <a:extLst>
              <a:ext uri="{FF2B5EF4-FFF2-40B4-BE49-F238E27FC236}">
                <a16:creationId xmlns:a16="http://schemas.microsoft.com/office/drawing/2014/main" id="{EAF60F8A-AC14-EC66-1352-A29BF0DB15D4}"/>
              </a:ext>
            </a:extLst>
          </p:cNvPr>
          <p:cNvSpPr>
            <a:spLocks noGrp="1"/>
          </p:cNvSpPr>
          <p:nvPr/>
        </p:nvSpPr>
        <p:spPr>
          <a:xfrm>
            <a:off x="0" y="0"/>
            <a:ext cx="4452120" cy="6858000"/>
          </a:xfrm>
          <a:prstGeom prst="rect">
            <a:avLst/>
          </a:prstGeom>
          <a:solidFill>
            <a:srgbClr val="D7F7E4"/>
          </a:solidFill>
          <a:ln w="0">
            <a:noFill/>
            <a:prstDash val="solid"/>
          </a:ln>
        </p:spPr>
        <p:txBody>
          <a:bodyPr wrap="square">
            <a:noAutofit/>
          </a:bodyPr>
          <a:lstStyle/>
          <a:p>
            <a:endParaRPr/>
          </a:p>
        </p:txBody>
      </p:sp>
      <p:sp>
        <p:nvSpPr>
          <p:cNvPr id="2" name="Espaço Reservado para Texto 1">
            <a:extLst>
              <a:ext uri="{FF2B5EF4-FFF2-40B4-BE49-F238E27FC236}">
                <a16:creationId xmlns:a16="http://schemas.microsoft.com/office/drawing/2014/main" id="{AD74456A-F818-B5D1-3856-115BC7BA12AF}"/>
              </a:ext>
            </a:extLst>
          </p:cNvPr>
          <p:cNvSpPr>
            <a:spLocks noGrp="1"/>
          </p:cNvSpPr>
          <p:nvPr>
            <p:ph type="body" idx="100"/>
          </p:nvPr>
        </p:nvSpPr>
        <p:spPr>
          <a:xfrm>
            <a:off x="405112" y="630800"/>
            <a:ext cx="2228126" cy="219456"/>
          </a:xfrm>
        </p:spPr>
        <p:txBody>
          <a:bodyPr wrap="square">
            <a:noAutofit/>
          </a:bodyPr>
          <a:lstStyle/>
          <a:p>
            <a:r>
              <a:rPr lang="es-419"/>
              <a:t>ANÁLISE</a:t>
            </a:r>
          </a:p>
        </p:txBody>
      </p:sp>
      <p:sp>
        <p:nvSpPr>
          <p:cNvPr id="3" name="Título 2">
            <a:extLst>
              <a:ext uri="{FF2B5EF4-FFF2-40B4-BE49-F238E27FC236}">
                <a16:creationId xmlns:a16="http://schemas.microsoft.com/office/drawing/2014/main" id="{634EDDD7-C9F9-6191-128C-3EA05BBB997E}"/>
              </a:ext>
            </a:extLst>
          </p:cNvPr>
          <p:cNvSpPr>
            <a:spLocks noGrp="1"/>
          </p:cNvSpPr>
          <p:nvPr>
            <p:ph type="title" idx="101"/>
          </p:nvPr>
        </p:nvSpPr>
        <p:spPr>
          <a:xfrm>
            <a:off x="405112" y="905120"/>
            <a:ext cx="3379231" cy="502920"/>
          </a:xfrm>
        </p:spPr>
        <p:txBody>
          <a:bodyPr wrap="square">
            <a:noAutofit/>
          </a:bodyPr>
          <a:lstStyle/>
          <a:p>
            <a:r>
              <a:rPr lang="es-419"/>
              <a:t>Mensagem de exemplo</a:t>
            </a:r>
          </a:p>
        </p:txBody>
      </p:sp>
      <p:sp>
        <p:nvSpPr>
          <p:cNvPr id="4" name="Espaço Reservado para Texto 3">
            <a:extLst>
              <a:ext uri="{FF2B5EF4-FFF2-40B4-BE49-F238E27FC236}">
                <a16:creationId xmlns:a16="http://schemas.microsoft.com/office/drawing/2014/main" id="{7F70939D-A8DD-AEE6-9246-8FA34E563E59}"/>
              </a:ext>
            </a:extLst>
          </p:cNvPr>
          <p:cNvSpPr>
            <a:spLocks noGrp="1"/>
          </p:cNvSpPr>
          <p:nvPr>
            <p:ph type="body" idx="102"/>
          </p:nvPr>
        </p:nvSpPr>
        <p:spPr>
          <a:xfrm>
            <a:off x="405112" y="2313160"/>
            <a:ext cx="3379231" cy="530352"/>
          </a:xfrm>
        </p:spPr>
        <p:txBody>
          <a:bodyPr wrap="square">
            <a:noAutofit/>
          </a:bodyPr>
          <a:lstStyle/>
          <a:p>
            <a:r>
              <a:rPr lang="es-419"/>
              <a:t>Morbi imperdiet aliquam turpis id convallis. Sed quis nunc sit amet urna ornare finibus non varius tellus.</a:t>
            </a:r>
          </a:p>
          <a:p>
            <a:endParaRPr lang="es-419"/>
          </a:p>
          <a:p>
            <a:endParaRPr lang="es-419"/>
          </a:p>
        </p:txBody>
      </p:sp>
      <p:sp>
        <p:nvSpPr>
          <p:cNvPr id="11" name="Espaço Reservado para Número de Slide 10">
            <a:extLst>
              <a:ext uri="{FF2B5EF4-FFF2-40B4-BE49-F238E27FC236}">
                <a16:creationId xmlns:a16="http://schemas.microsoft.com/office/drawing/2014/main" id="{372B9239-1E70-E607-385E-7BB4DC28D64C}"/>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81</a:t>
            </a:fld>
            <a:endParaRPr lang="es-419"/>
          </a:p>
        </p:txBody>
      </p:sp>
    </p:spTree>
    <p:extLst>
      <p:ext uri="{BB962C8B-B14F-4D97-AF65-F5344CB8AC3E}">
        <p14:creationId xmlns:p14="http://schemas.microsoft.com/office/powerpoint/2010/main" val="7013407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4"/>
          <p:cNvPicPr>
            <a:picLocks noChangeAspect="1"/>
          </p:cNvPicPr>
          <p:nvPr/>
        </p:nvPicPr>
        <p:blipFill>
          <a:blip r:embed="rId3"/>
          <a:srcRect l="40" r="40"/>
          <a:stretch>
            <a:fillRect/>
          </a:stretch>
        </p:blipFill>
        <p:spPr>
          <a:xfrm>
            <a:off x="16229" y="0"/>
            <a:ext cx="12175771" cy="6858000"/>
          </a:xfrm>
          <a:prstGeom prst="rect">
            <a:avLst/>
          </a:prstGeom>
        </p:spPr>
      </p:pic>
      <p:sp>
        <p:nvSpPr>
          <p:cNvPr id="12" name="Shape 2">
            <a:extLst>
              <a:ext uri="{FF2B5EF4-FFF2-40B4-BE49-F238E27FC236}">
                <a16:creationId xmlns:a16="http://schemas.microsoft.com/office/drawing/2014/main" id="{E3056B4A-F100-808C-BBC5-35B8C1EABB29}"/>
              </a:ext>
            </a:extLst>
          </p:cNvPr>
          <p:cNvSpPr>
            <a:spLocks noGrp="1"/>
          </p:cNvSpPr>
          <p:nvPr/>
        </p:nvSpPr>
        <p:spPr>
          <a:xfrm>
            <a:off x="0" y="4892040"/>
            <a:ext cx="12191695" cy="1965960"/>
          </a:xfrm>
          <a:prstGeom prst="rect">
            <a:avLst/>
          </a:prstGeom>
          <a:solidFill>
            <a:srgbClr val="D7F7E4"/>
          </a:solidFill>
        </p:spPr>
        <p:txBody>
          <a:bodyPr wrap="square">
            <a:noAutofit/>
          </a:bodyPr>
          <a:lstStyle/>
          <a:p>
            <a:endParaRPr/>
          </a:p>
        </p:txBody>
      </p:sp>
      <p:sp>
        <p:nvSpPr>
          <p:cNvPr id="3" name="Título 2">
            <a:extLst>
              <a:ext uri="{FF2B5EF4-FFF2-40B4-BE49-F238E27FC236}">
                <a16:creationId xmlns:a16="http://schemas.microsoft.com/office/drawing/2014/main" id="{FA02740B-B806-7E47-73C7-3EADC1EF6E34}"/>
              </a:ext>
            </a:extLst>
          </p:cNvPr>
          <p:cNvSpPr>
            <a:spLocks noGrp="1"/>
          </p:cNvSpPr>
          <p:nvPr>
            <p:ph type="title" idx="101"/>
          </p:nvPr>
        </p:nvSpPr>
        <p:spPr>
          <a:xfrm>
            <a:off x="548640" y="5393078"/>
            <a:ext cx="11094415" cy="502920"/>
          </a:xfrm>
        </p:spPr>
        <p:txBody>
          <a:bodyPr wrap="square">
            <a:noAutofit/>
          </a:bodyPr>
          <a:lstStyle/>
          <a:p>
            <a:r>
              <a:rPr lang="en-US" dirty="0"/>
              <a:t>There’s always a new challenge, a new adventure, a new </a:t>
            </a:r>
            <a:r>
              <a:rPr lang="en-US" dirty="0" err="1"/>
              <a:t>story.It’s</a:t>
            </a:r>
            <a:r>
              <a:rPr lang="en-US" dirty="0"/>
              <a:t> perpetual motion, always learning.</a:t>
            </a:r>
          </a:p>
        </p:txBody>
      </p:sp>
      <p:sp>
        <p:nvSpPr>
          <p:cNvPr id="4" name="Espaço Reservado para Texto 3">
            <a:extLst>
              <a:ext uri="{FF2B5EF4-FFF2-40B4-BE49-F238E27FC236}">
                <a16:creationId xmlns:a16="http://schemas.microsoft.com/office/drawing/2014/main" id="{8358AFC1-0C41-7A41-601D-8BE3B4DDD470}"/>
              </a:ext>
            </a:extLst>
          </p:cNvPr>
          <p:cNvSpPr>
            <a:spLocks noGrp="1"/>
          </p:cNvSpPr>
          <p:nvPr>
            <p:ph type="body" idx="102"/>
          </p:nvPr>
        </p:nvSpPr>
        <p:spPr>
          <a:xfrm>
            <a:off x="549275" y="6401039"/>
            <a:ext cx="3420559" cy="530225"/>
          </a:xfrm>
        </p:spPr>
        <p:txBody>
          <a:bodyPr wrap="square">
            <a:noAutofit/>
          </a:bodyPr>
          <a:lstStyle/>
          <a:p>
            <a:r>
              <a:rPr lang="es-419" sz="1400" dirty="0"/>
              <a:t>[NOME] · [CARGO]</a:t>
            </a:r>
          </a:p>
          <a:p>
            <a:endParaRPr lang="es-419" sz="1400" dirty="0"/>
          </a:p>
        </p:txBody>
      </p:sp>
      <p:sp>
        <p:nvSpPr>
          <p:cNvPr id="23" name="CaixaDeTexto 22">
            <a:extLst>
              <a:ext uri="{FF2B5EF4-FFF2-40B4-BE49-F238E27FC236}">
                <a16:creationId xmlns:a16="http://schemas.microsoft.com/office/drawing/2014/main" id="{187FCC20-B94D-0DFD-DB79-2DA01E36A178}"/>
              </a:ext>
            </a:extLst>
          </p:cNvPr>
          <p:cNvSpPr>
            <a:spLocks noGrp="1"/>
          </p:cNvSpPr>
          <p:nvPr/>
        </p:nvSpPr>
        <p:spPr>
          <a:xfrm>
            <a:off x="87790" y="3974734"/>
            <a:ext cx="957943" cy="2883266"/>
          </a:xfrm>
          <a:prstGeom prst="rect">
            <a:avLst/>
          </a:prstGeom>
          <a:noFill/>
          <a:ln w="0">
            <a:noFill/>
            <a:prstDash val="solid"/>
          </a:ln>
        </p:spPr>
        <p:style>
          <a:lnRef idx="0">
            <a:scrgbClr r="0" g="0" b="0"/>
          </a:lnRef>
          <a:fillRef idx="0">
            <a:scrgbClr r="0" g="0" b="0"/>
          </a:fillRef>
          <a:effectRef idx="0">
            <a:scrgbClr r="0" g="0" b="0"/>
          </a:effectRef>
          <a:fontRef idx="minor">
            <a:srgbClr val="031A10"/>
          </a:fontRef>
        </p:style>
        <p:txBody>
          <a:bodyPr wrap="square" lIns="0" tIns="0" rIns="0" bIns="0" anchor="t">
            <a:noAutofit/>
          </a:bodyPr>
          <a:lstStyle/>
          <a:p>
            <a:r>
              <a:rPr sz="20000" b="1">
                <a:solidFill>
                  <a:srgbClr val="B8FF12"/>
                </a:solidFill>
                <a:latin typeface="Bricolage Grotesque"/>
                <a:ea typeface="Bricolage Grotesque"/>
                <a:cs typeface="Bricolage Grotesque"/>
              </a:rPr>
              <a:t>“</a:t>
            </a:r>
          </a:p>
        </p:txBody>
      </p:sp>
      <p:sp>
        <p:nvSpPr>
          <p:cNvPr id="25" name="CaixaDeTexto 24">
            <a:extLst>
              <a:ext uri="{FF2B5EF4-FFF2-40B4-BE49-F238E27FC236}">
                <a16:creationId xmlns:a16="http://schemas.microsoft.com/office/drawing/2014/main" id="{B8608FAE-F5C0-7AD9-466A-502AE2E5BA3F}"/>
              </a:ext>
            </a:extLst>
          </p:cNvPr>
          <p:cNvSpPr>
            <a:spLocks noGrp="1"/>
          </p:cNvSpPr>
          <p:nvPr/>
        </p:nvSpPr>
        <p:spPr>
          <a:xfrm>
            <a:off x="11057781" y="5411940"/>
            <a:ext cx="957943" cy="1446060"/>
          </a:xfrm>
          <a:prstGeom prst="rect">
            <a:avLst/>
          </a:prstGeom>
          <a:noFill/>
          <a:ln w="0">
            <a:noFill/>
            <a:prstDash val="solid"/>
          </a:ln>
        </p:spPr>
        <p:style>
          <a:lnRef idx="0">
            <a:scrgbClr r="0" g="0" b="0"/>
          </a:lnRef>
          <a:fillRef idx="0">
            <a:scrgbClr r="0" g="0" b="0"/>
          </a:fillRef>
          <a:effectRef idx="0">
            <a:scrgbClr r="0" g="0" b="0"/>
          </a:effectRef>
          <a:fontRef idx="minor">
            <a:srgbClr val="031A10"/>
          </a:fontRef>
        </p:style>
        <p:txBody>
          <a:bodyPr wrap="square" lIns="0" tIns="0" rIns="0" bIns="0" anchor="t">
            <a:noAutofit/>
          </a:bodyPr>
          <a:lstStyle/>
          <a:p>
            <a:r>
              <a:rPr sz="20000" b="1">
                <a:solidFill>
                  <a:srgbClr val="B8FF12"/>
                </a:solidFill>
                <a:latin typeface="Bricolage Grotesque"/>
                <a:ea typeface="Bricolage Grotesque"/>
                <a:cs typeface="Bricolage Grotesque"/>
              </a:rPr>
              <a:t>”</a:t>
            </a:r>
          </a:p>
        </p:txBody>
      </p:sp>
      <p:grpSp>
        <p:nvGrpSpPr>
          <p:cNvPr id="2" name="Agrupar 1">
            <a:extLst>
              <a:ext uri="{FF2B5EF4-FFF2-40B4-BE49-F238E27FC236}">
                <a16:creationId xmlns:a16="http://schemas.microsoft.com/office/drawing/2014/main" id="{CE6C6B42-6A91-DAF3-400E-63514DA1866A}"/>
              </a:ext>
            </a:extLst>
          </p:cNvPr>
          <p:cNvGrpSpPr/>
          <p:nvPr/>
        </p:nvGrpSpPr>
        <p:grpSpPr>
          <a:xfrm>
            <a:off x="0" y="0"/>
            <a:ext cx="840000" cy="840000"/>
            <a:chOff x="0" y="0"/>
            <a:chExt cx="840000" cy="840000"/>
          </a:xfrm>
        </p:grpSpPr>
        <p:sp>
          <p:nvSpPr>
            <p:cNvPr id="5" name="PX1">
              <a:extLst>
                <a:ext uri="{FF2B5EF4-FFF2-40B4-BE49-F238E27FC236}">
                  <a16:creationId xmlns:a16="http://schemas.microsoft.com/office/drawing/2014/main" id="{0ED394FC-6110-623A-515D-468492E1D20D}"/>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2">
              <a:extLst>
                <a:ext uri="{FF2B5EF4-FFF2-40B4-BE49-F238E27FC236}">
                  <a16:creationId xmlns:a16="http://schemas.microsoft.com/office/drawing/2014/main" id="{0A5E79BA-8B80-1564-9D08-3EB9BD114A8B}"/>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3">
              <a:extLst>
                <a:ext uri="{FF2B5EF4-FFF2-40B4-BE49-F238E27FC236}">
                  <a16:creationId xmlns:a16="http://schemas.microsoft.com/office/drawing/2014/main" id="{353F5171-1CAE-45CA-68F7-A26F9C297C91}"/>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5">
              <a:extLst>
                <a:ext uri="{FF2B5EF4-FFF2-40B4-BE49-F238E27FC236}">
                  <a16:creationId xmlns:a16="http://schemas.microsoft.com/office/drawing/2014/main" id="{01FA0F7F-E8D2-042D-5B4C-8A45D0F7F40B}"/>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6">
              <a:extLst>
                <a:ext uri="{FF2B5EF4-FFF2-40B4-BE49-F238E27FC236}">
                  <a16:creationId xmlns:a16="http://schemas.microsoft.com/office/drawing/2014/main" id="{86BDE821-05A6-7592-F05C-8B4C495E2FD0}"/>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12501191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m 13"/>
          <p:cNvPicPr>
            <a:picLocks noChangeAspect="1"/>
          </p:cNvPicPr>
          <p:nvPr/>
        </p:nvPicPr>
        <p:blipFill>
          <a:blip r:embed="rId3"/>
          <a:srcRect t="27" b="27"/>
          <a:stretch>
            <a:fillRect/>
          </a:stretch>
        </p:blipFill>
        <p:spPr>
          <a:xfrm>
            <a:off x="0" y="0"/>
            <a:ext cx="12192000" cy="6858000"/>
          </a:xfrm>
          <a:prstGeom prst="rect">
            <a:avLst/>
          </a:prstGeom>
        </p:spPr>
      </p:pic>
      <p:sp>
        <p:nvSpPr>
          <p:cNvPr id="12" name="Shape 2">
            <a:extLst>
              <a:ext uri="{FF2B5EF4-FFF2-40B4-BE49-F238E27FC236}">
                <a16:creationId xmlns:a16="http://schemas.microsoft.com/office/drawing/2014/main" id="{E3056B4A-F100-808C-BBC5-35B8C1EABB29}"/>
              </a:ext>
            </a:extLst>
          </p:cNvPr>
          <p:cNvSpPr>
            <a:spLocks noGrp="1"/>
          </p:cNvSpPr>
          <p:nvPr/>
        </p:nvSpPr>
        <p:spPr>
          <a:xfrm>
            <a:off x="0" y="4892040"/>
            <a:ext cx="12191695" cy="1965960"/>
          </a:xfrm>
          <a:prstGeom prst="rect">
            <a:avLst/>
          </a:prstGeom>
          <a:solidFill>
            <a:srgbClr val="0D4F34"/>
          </a:solidFill>
        </p:spPr>
        <p:txBody>
          <a:bodyPr wrap="square">
            <a:noAutofit/>
          </a:bodyPr>
          <a:lstStyle/>
          <a:p>
            <a:endParaRPr/>
          </a:p>
        </p:txBody>
      </p:sp>
      <p:sp>
        <p:nvSpPr>
          <p:cNvPr id="14" name="Espaço Reservado para Texto 13">
            <a:extLst>
              <a:ext uri="{FF2B5EF4-FFF2-40B4-BE49-F238E27FC236}">
                <a16:creationId xmlns:a16="http://schemas.microsoft.com/office/drawing/2014/main" id="{038F79F7-1DE1-1DB7-2DB6-EF554CC5E4AF}"/>
              </a:ext>
            </a:extLst>
          </p:cNvPr>
          <p:cNvSpPr>
            <a:spLocks noGrp="1"/>
          </p:cNvSpPr>
          <p:nvPr>
            <p:ph type="body" idx="100"/>
          </p:nvPr>
        </p:nvSpPr>
        <p:spPr/>
        <p:txBody>
          <a:bodyPr/>
          <a:lstStyle/>
          <a:p>
            <a:endParaRPr lang="pt-BR">
              <a:solidFill>
                <a:schemeClr val="accent6"/>
              </a:solidFill>
            </a:endParaRPr>
          </a:p>
        </p:txBody>
      </p:sp>
      <p:sp>
        <p:nvSpPr>
          <p:cNvPr id="3" name="Título 2">
            <a:extLst>
              <a:ext uri="{FF2B5EF4-FFF2-40B4-BE49-F238E27FC236}">
                <a16:creationId xmlns:a16="http://schemas.microsoft.com/office/drawing/2014/main" id="{FA02740B-B806-7E47-73C7-3EADC1EF6E34}"/>
              </a:ext>
            </a:extLst>
          </p:cNvPr>
          <p:cNvSpPr>
            <a:spLocks noGrp="1"/>
          </p:cNvSpPr>
          <p:nvPr>
            <p:ph type="title" idx="101"/>
          </p:nvPr>
        </p:nvSpPr>
        <p:spPr>
          <a:xfrm>
            <a:off x="548640" y="5393078"/>
            <a:ext cx="11094415" cy="502920"/>
          </a:xfrm>
        </p:spPr>
        <p:txBody>
          <a:bodyPr wrap="square">
            <a:noAutofit/>
          </a:bodyPr>
          <a:lstStyle/>
          <a:p>
            <a:r>
              <a:rPr lang="es-419">
                <a:solidFill>
                  <a:schemeClr val="accent6"/>
                </a:solidFill>
              </a:rPr>
              <a:t>Faixa de leitura inferior </a:t>
            </a:r>
          </a:p>
        </p:txBody>
      </p:sp>
      <p:sp>
        <p:nvSpPr>
          <p:cNvPr id="4" name="Espaço Reservado para Texto 3">
            <a:extLst>
              <a:ext uri="{FF2B5EF4-FFF2-40B4-BE49-F238E27FC236}">
                <a16:creationId xmlns:a16="http://schemas.microsoft.com/office/drawing/2014/main" id="{8358AFC1-0C41-7A41-601D-8BE3B4DDD470}"/>
              </a:ext>
            </a:extLst>
          </p:cNvPr>
          <p:cNvSpPr>
            <a:spLocks noGrp="1"/>
          </p:cNvSpPr>
          <p:nvPr>
            <p:ph type="body" idx="102"/>
          </p:nvPr>
        </p:nvSpPr>
        <p:spPr>
          <a:xfrm>
            <a:off x="548640" y="5978294"/>
            <a:ext cx="11094415" cy="530352"/>
          </a:xfrm>
        </p:spPr>
        <p:txBody>
          <a:bodyPr wrap="square">
            <a:noAutofit/>
          </a:bodyPr>
          <a:lstStyle/>
          <a:p>
            <a:r>
              <a:rPr lang="pt-BR">
                <a:solidFill>
                  <a:schemeClr val="accent6"/>
                </a:solidFill>
              </a:rPr>
              <a:t>Legenda ou fonte da imagem</a:t>
            </a:r>
          </a:p>
          <a:p>
            <a:endParaRPr lang="pt-BR">
              <a:solidFill>
                <a:schemeClr val="accent6"/>
              </a:solidFill>
            </a:endParaRPr>
          </a:p>
        </p:txBody>
      </p:sp>
      <p:sp>
        <p:nvSpPr>
          <p:cNvPr id="15" name="Espaço Reservado para Número de Slide 14">
            <a:extLst>
              <a:ext uri="{FF2B5EF4-FFF2-40B4-BE49-F238E27FC236}">
                <a16:creationId xmlns:a16="http://schemas.microsoft.com/office/drawing/2014/main" id="{04A34F3C-E2DA-478A-38BC-7A57858091AF}"/>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solidFill>
                  <a:schemeClr val="accent6"/>
                </a:solidFill>
              </a:rPr>
              <a:pPr/>
              <a:t>83</a:t>
            </a:fld>
            <a:endParaRPr lang="es-419">
              <a:solidFill>
                <a:schemeClr val="accent6"/>
              </a:solidFill>
            </a:endParaRPr>
          </a:p>
        </p:txBody>
      </p:sp>
      <p:grpSp>
        <p:nvGrpSpPr>
          <p:cNvPr id="2" name="Agrupar 1">
            <a:extLst>
              <a:ext uri="{FF2B5EF4-FFF2-40B4-BE49-F238E27FC236}">
                <a16:creationId xmlns:a16="http://schemas.microsoft.com/office/drawing/2014/main" id="{24EF667E-A63C-3E36-2AD1-49FDAFDD7AEA}"/>
              </a:ext>
            </a:extLst>
          </p:cNvPr>
          <p:cNvGrpSpPr/>
          <p:nvPr/>
        </p:nvGrpSpPr>
        <p:grpSpPr>
          <a:xfrm>
            <a:off x="0" y="0"/>
            <a:ext cx="840000" cy="840000"/>
            <a:chOff x="0" y="0"/>
            <a:chExt cx="840000" cy="840000"/>
          </a:xfrm>
        </p:grpSpPr>
        <p:sp>
          <p:nvSpPr>
            <p:cNvPr id="5" name="PX1">
              <a:extLst>
                <a:ext uri="{FF2B5EF4-FFF2-40B4-BE49-F238E27FC236}">
                  <a16:creationId xmlns:a16="http://schemas.microsoft.com/office/drawing/2014/main" id="{746E69CD-5F5C-5C3F-7612-BC6A8047D6D8}"/>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2">
              <a:extLst>
                <a:ext uri="{FF2B5EF4-FFF2-40B4-BE49-F238E27FC236}">
                  <a16:creationId xmlns:a16="http://schemas.microsoft.com/office/drawing/2014/main" id="{80379465-3232-FBD8-EFF4-BA27710B1B20}"/>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3">
              <a:extLst>
                <a:ext uri="{FF2B5EF4-FFF2-40B4-BE49-F238E27FC236}">
                  <a16:creationId xmlns:a16="http://schemas.microsoft.com/office/drawing/2014/main" id="{CFE9B03A-54FE-07C7-8BB1-190B621CA38D}"/>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PX5">
              <a:extLst>
                <a:ext uri="{FF2B5EF4-FFF2-40B4-BE49-F238E27FC236}">
                  <a16:creationId xmlns:a16="http://schemas.microsoft.com/office/drawing/2014/main" id="{ACB5DD2D-9F33-BB35-9B06-9A9929CB5337}"/>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6">
              <a:extLst>
                <a:ext uri="{FF2B5EF4-FFF2-40B4-BE49-F238E27FC236}">
                  <a16:creationId xmlns:a16="http://schemas.microsoft.com/office/drawing/2014/main" id="{88283CD1-3248-79B6-357A-B40FD2771C1C}"/>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31011055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6"/>
          <p:cNvPicPr>
            <a:picLocks noChangeAspect="1"/>
          </p:cNvPicPr>
          <p:nvPr/>
        </p:nvPicPr>
        <p:blipFill>
          <a:blip r:embed="rId3"/>
          <a:srcRect l="40" r="40"/>
          <a:stretch>
            <a:fillRect/>
          </a:stretch>
        </p:blipFill>
        <p:spPr>
          <a:xfrm>
            <a:off x="16229" y="0"/>
            <a:ext cx="12175771" cy="6858000"/>
          </a:xfrm>
          <a:prstGeom prst="rect">
            <a:avLst/>
          </a:prstGeom>
        </p:spPr>
      </p:pic>
      <p:sp>
        <p:nvSpPr>
          <p:cNvPr id="12" name="Shape 2">
            <a:extLst>
              <a:ext uri="{FF2B5EF4-FFF2-40B4-BE49-F238E27FC236}">
                <a16:creationId xmlns:a16="http://schemas.microsoft.com/office/drawing/2014/main" id="{3AC1A0A8-D50D-CD08-CA66-A57BCA69475D}"/>
              </a:ext>
            </a:extLst>
          </p:cNvPr>
          <p:cNvSpPr>
            <a:spLocks noGrp="1"/>
          </p:cNvSpPr>
          <p:nvPr/>
        </p:nvSpPr>
        <p:spPr>
          <a:xfrm>
            <a:off x="0" y="4892040"/>
            <a:ext cx="12191695" cy="1965960"/>
          </a:xfrm>
          <a:prstGeom prst="rect">
            <a:avLst/>
          </a:prstGeom>
          <a:solidFill>
            <a:srgbClr val="167B52"/>
          </a:solidFill>
        </p:spPr>
        <p:txBody>
          <a:bodyPr wrap="square">
            <a:noAutofit/>
          </a:bodyPr>
          <a:lstStyle/>
          <a:p>
            <a:endParaRPr>
              <a:solidFill>
                <a:schemeClr val="accent6"/>
              </a:solidFill>
            </a:endParaRPr>
          </a:p>
        </p:txBody>
      </p:sp>
      <p:sp>
        <p:nvSpPr>
          <p:cNvPr id="16" name="Espaço Reservado para Texto 15">
            <a:extLst>
              <a:ext uri="{FF2B5EF4-FFF2-40B4-BE49-F238E27FC236}">
                <a16:creationId xmlns:a16="http://schemas.microsoft.com/office/drawing/2014/main" id="{948559F9-E6A0-1626-A92C-BCFA4E924FD7}"/>
              </a:ext>
            </a:extLst>
          </p:cNvPr>
          <p:cNvSpPr>
            <a:spLocks noGrp="1"/>
          </p:cNvSpPr>
          <p:nvPr>
            <p:ph type="body" idx="100"/>
          </p:nvPr>
        </p:nvSpPr>
        <p:spPr/>
        <p:txBody>
          <a:bodyPr/>
          <a:lstStyle/>
          <a:p>
            <a:endParaRPr lang="pt-BR">
              <a:solidFill>
                <a:schemeClr val="accent6"/>
              </a:solidFill>
            </a:endParaRPr>
          </a:p>
        </p:txBody>
      </p:sp>
      <p:sp>
        <p:nvSpPr>
          <p:cNvPr id="3" name="Título 2">
            <a:extLst>
              <a:ext uri="{FF2B5EF4-FFF2-40B4-BE49-F238E27FC236}">
                <a16:creationId xmlns:a16="http://schemas.microsoft.com/office/drawing/2014/main" id="{054C697F-99F3-4A74-7D72-D60657BCDF82}"/>
              </a:ext>
            </a:extLst>
          </p:cNvPr>
          <p:cNvSpPr>
            <a:spLocks noGrp="1"/>
          </p:cNvSpPr>
          <p:nvPr>
            <p:ph type="title" idx="101"/>
          </p:nvPr>
        </p:nvSpPr>
        <p:spPr>
          <a:xfrm>
            <a:off x="548640" y="5393078"/>
            <a:ext cx="11094415" cy="502920"/>
          </a:xfrm>
        </p:spPr>
        <p:txBody>
          <a:bodyPr wrap="square">
            <a:noAutofit/>
          </a:bodyPr>
          <a:lstStyle/>
          <a:p>
            <a:r>
              <a:rPr lang="pt-BR">
                <a:solidFill>
                  <a:schemeClr val="accent6"/>
                </a:solidFill>
              </a:rPr>
              <a:t>Faixa de leitura inferior — carbono a 86%</a:t>
            </a:r>
            <a:br>
              <a:rPr lang="pt-BR">
                <a:solidFill>
                  <a:schemeClr val="accent6"/>
                </a:solidFill>
              </a:rPr>
            </a:br>
            <a:endParaRPr lang="pt-BR">
              <a:solidFill>
                <a:schemeClr val="accent6"/>
              </a:solidFill>
            </a:endParaRPr>
          </a:p>
        </p:txBody>
      </p:sp>
      <p:sp>
        <p:nvSpPr>
          <p:cNvPr id="4" name="Espaço Reservado para Texto 3">
            <a:extLst>
              <a:ext uri="{FF2B5EF4-FFF2-40B4-BE49-F238E27FC236}">
                <a16:creationId xmlns:a16="http://schemas.microsoft.com/office/drawing/2014/main" id="{C3A07534-8F0B-BC74-F101-81F851315186}"/>
              </a:ext>
            </a:extLst>
          </p:cNvPr>
          <p:cNvSpPr>
            <a:spLocks noGrp="1"/>
          </p:cNvSpPr>
          <p:nvPr>
            <p:ph type="body" idx="102"/>
          </p:nvPr>
        </p:nvSpPr>
        <p:spPr>
          <a:xfrm>
            <a:off x="548640" y="5978294"/>
            <a:ext cx="11094415" cy="530352"/>
          </a:xfrm>
        </p:spPr>
        <p:txBody>
          <a:bodyPr wrap="square">
            <a:noAutofit/>
          </a:bodyPr>
          <a:lstStyle/>
          <a:p>
            <a:r>
              <a:rPr lang="pt-BR">
                <a:solidFill>
                  <a:schemeClr val="accent6"/>
                </a:solidFill>
              </a:rPr>
              <a:t>Legenda ou fonte da imagem</a:t>
            </a:r>
          </a:p>
        </p:txBody>
      </p:sp>
      <p:sp>
        <p:nvSpPr>
          <p:cNvPr id="8" name="Espaço Reservado para Número de Slide 7">
            <a:extLst>
              <a:ext uri="{FF2B5EF4-FFF2-40B4-BE49-F238E27FC236}">
                <a16:creationId xmlns:a16="http://schemas.microsoft.com/office/drawing/2014/main" id="{D9D83D4F-B52E-D33F-7087-AF811D3CB049}"/>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solidFill>
                  <a:schemeClr val="accent6"/>
                </a:solidFill>
              </a:rPr>
              <a:pPr/>
              <a:t>84</a:t>
            </a:fld>
            <a:endParaRPr lang="es-419">
              <a:solidFill>
                <a:schemeClr val="accent6"/>
              </a:solidFill>
            </a:endParaRPr>
          </a:p>
        </p:txBody>
      </p:sp>
      <p:grpSp>
        <p:nvGrpSpPr>
          <p:cNvPr id="2" name="Agrupar 1">
            <a:extLst>
              <a:ext uri="{FF2B5EF4-FFF2-40B4-BE49-F238E27FC236}">
                <a16:creationId xmlns:a16="http://schemas.microsoft.com/office/drawing/2014/main" id="{8F024196-3310-3980-D644-3B4D95EABBA8}"/>
              </a:ext>
            </a:extLst>
          </p:cNvPr>
          <p:cNvGrpSpPr/>
          <p:nvPr/>
        </p:nvGrpSpPr>
        <p:grpSpPr>
          <a:xfrm>
            <a:off x="0" y="0"/>
            <a:ext cx="840000" cy="840000"/>
            <a:chOff x="0" y="0"/>
            <a:chExt cx="840000" cy="840000"/>
          </a:xfrm>
        </p:grpSpPr>
        <p:sp>
          <p:nvSpPr>
            <p:cNvPr id="5" name="PX1">
              <a:extLst>
                <a:ext uri="{FF2B5EF4-FFF2-40B4-BE49-F238E27FC236}">
                  <a16:creationId xmlns:a16="http://schemas.microsoft.com/office/drawing/2014/main" id="{EFEB1055-0C59-FDF7-E847-1CDFF2ECA6E7}"/>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PX2">
              <a:extLst>
                <a:ext uri="{FF2B5EF4-FFF2-40B4-BE49-F238E27FC236}">
                  <a16:creationId xmlns:a16="http://schemas.microsoft.com/office/drawing/2014/main" id="{4ACF7319-D9E6-51BC-5EBC-7AEE5E739B1A}"/>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PX3">
              <a:extLst>
                <a:ext uri="{FF2B5EF4-FFF2-40B4-BE49-F238E27FC236}">
                  <a16:creationId xmlns:a16="http://schemas.microsoft.com/office/drawing/2014/main" id="{E5D8EF68-B4F2-2C45-20B8-D89F591D5743}"/>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PX5">
              <a:extLst>
                <a:ext uri="{FF2B5EF4-FFF2-40B4-BE49-F238E27FC236}">
                  <a16:creationId xmlns:a16="http://schemas.microsoft.com/office/drawing/2014/main" id="{F38F6EBA-5A38-168D-C9EB-DAAB328AC3C5}"/>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PX6">
              <a:extLst>
                <a:ext uri="{FF2B5EF4-FFF2-40B4-BE49-F238E27FC236}">
                  <a16:creationId xmlns:a16="http://schemas.microsoft.com/office/drawing/2014/main" id="{18B4FD9E-1ACC-B525-F5D1-F9761C3F662D}"/>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18783621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F9F1E6F4-B441-A821-3CD4-B0D665647785}"/>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945604CB-4A2C-AB97-31F6-4804EB8A3380}"/>
              </a:ext>
            </a:extLst>
          </p:cNvPr>
          <p:cNvSpPr>
            <a:spLocks noGrp="1"/>
          </p:cNvSpPr>
          <p:nvPr>
            <p:ph type="title" idx="101"/>
          </p:nvPr>
        </p:nvSpPr>
        <p:spPr>
          <a:xfrm>
            <a:off x="548640" y="658368"/>
            <a:ext cx="11094415" cy="502920"/>
          </a:xfrm>
        </p:spPr>
        <p:txBody>
          <a:bodyPr wrap="square">
            <a:noAutofit/>
          </a:bodyPr>
          <a:lstStyle/>
          <a:p>
            <a:r>
              <a:rPr lang="es-419"/>
              <a:t>Agenda</a:t>
            </a:r>
          </a:p>
        </p:txBody>
      </p:sp>
      <p:sp>
        <p:nvSpPr>
          <p:cNvPr id="102" name="Espaço Reservado para Texto 101">
            <a:extLst>
              <a:ext uri="{FF2B5EF4-FFF2-40B4-BE49-F238E27FC236}">
                <a16:creationId xmlns:a16="http://schemas.microsoft.com/office/drawing/2014/main" id="{FD20FD5A-72F9-B4F0-94EC-BE746060DF9B}"/>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7" name="Card 1">
            <a:extLst>
              <a:ext uri="{FF2B5EF4-FFF2-40B4-BE49-F238E27FC236}">
                <a16:creationId xmlns:a16="http://schemas.microsoft.com/office/drawing/2014/main" id="{28123AB2-445C-E440-0C5F-B2241961CC70}"/>
              </a:ext>
            </a:extLst>
          </p:cNvPr>
          <p:cNvSpPr>
            <a:spLocks noGrp="1"/>
          </p:cNvSpPr>
          <p:nvPr/>
        </p:nvSpPr>
        <p:spPr>
          <a:xfrm>
            <a:off x="560000" y="169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9" name="Num 1">
            <a:extLst>
              <a:ext uri="{FF2B5EF4-FFF2-40B4-BE49-F238E27FC236}">
                <a16:creationId xmlns:a16="http://schemas.microsoft.com/office/drawing/2014/main" id="{6C6FEB87-63BE-AE37-B921-DA6362D15399}"/>
              </a:ext>
            </a:extLst>
          </p:cNvPr>
          <p:cNvSpPr>
            <a:spLocks noGrp="1"/>
          </p:cNvSpPr>
          <p:nvPr/>
        </p:nvSpPr>
        <p:spPr>
          <a:xfrm>
            <a:off x="638401" y="189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1.</a:t>
            </a:r>
          </a:p>
        </p:txBody>
      </p:sp>
      <p:sp>
        <p:nvSpPr>
          <p:cNvPr id="11" name="Nome 1">
            <a:extLst>
              <a:ext uri="{FF2B5EF4-FFF2-40B4-BE49-F238E27FC236}">
                <a16:creationId xmlns:a16="http://schemas.microsoft.com/office/drawing/2014/main" id="{958A0F08-81D6-A918-19A8-ED1C1CD44E79}"/>
              </a:ext>
            </a:extLst>
          </p:cNvPr>
          <p:cNvSpPr>
            <a:spLocks noGrp="1"/>
          </p:cNvSpPr>
          <p:nvPr/>
        </p:nvSpPr>
        <p:spPr>
          <a:xfrm>
            <a:off x="1247347" y="188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INTRODUÇÃO</a:t>
            </a:r>
            <a:endParaRPr sz="1400" b="1" spc="60">
              <a:solidFill>
                <a:srgbClr val="031A10"/>
              </a:solidFill>
              <a:latin typeface="Fira Sans"/>
              <a:ea typeface="Fira Sans"/>
              <a:cs typeface="Fira Sans"/>
            </a:endParaRPr>
          </a:p>
        </p:txBody>
      </p:sp>
      <p:sp>
        <p:nvSpPr>
          <p:cNvPr id="13" name="Desc 1">
            <a:extLst>
              <a:ext uri="{FF2B5EF4-FFF2-40B4-BE49-F238E27FC236}">
                <a16:creationId xmlns:a16="http://schemas.microsoft.com/office/drawing/2014/main" id="{13DD73B8-804C-8665-147D-6EFAF691BFF0}"/>
              </a:ext>
            </a:extLst>
          </p:cNvPr>
          <p:cNvSpPr>
            <a:spLocks noGrp="1"/>
          </p:cNvSpPr>
          <p:nvPr/>
        </p:nvSpPr>
        <p:spPr>
          <a:xfrm>
            <a:off x="1247347" y="221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Quem está na sua frente</a:t>
            </a:r>
            <a:endParaRPr sz="1200">
              <a:solidFill>
                <a:srgbClr val="90A99B"/>
              </a:solidFill>
              <a:latin typeface="Fira Sans"/>
              <a:ea typeface="Fira Sans"/>
              <a:cs typeface="Fira Sans"/>
            </a:endParaRPr>
          </a:p>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e como o módulo funciona</a:t>
            </a:r>
            <a:endParaRPr sz="1200">
              <a:solidFill>
                <a:srgbClr val="90A99B"/>
              </a:solidFill>
              <a:latin typeface="Fira Sans"/>
              <a:ea typeface="Fira Sans"/>
              <a:cs typeface="Fira Sans"/>
            </a:endParaRPr>
          </a:p>
        </p:txBody>
      </p:sp>
      <p:sp>
        <p:nvSpPr>
          <p:cNvPr id="15" name="Card 2">
            <a:extLst>
              <a:ext uri="{FF2B5EF4-FFF2-40B4-BE49-F238E27FC236}">
                <a16:creationId xmlns:a16="http://schemas.microsoft.com/office/drawing/2014/main" id="{9F6A498D-FC6B-7F52-D30D-B859FAEAD550}"/>
              </a:ext>
            </a:extLst>
          </p:cNvPr>
          <p:cNvSpPr>
            <a:spLocks noGrp="1"/>
          </p:cNvSpPr>
          <p:nvPr/>
        </p:nvSpPr>
        <p:spPr>
          <a:xfrm>
            <a:off x="4451066" y="169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17" name="Num 2">
            <a:extLst>
              <a:ext uri="{FF2B5EF4-FFF2-40B4-BE49-F238E27FC236}">
                <a16:creationId xmlns:a16="http://schemas.microsoft.com/office/drawing/2014/main" id="{9FFDD562-C21B-98DF-FC02-7F2B10F255D7}"/>
              </a:ext>
            </a:extLst>
          </p:cNvPr>
          <p:cNvSpPr>
            <a:spLocks noGrp="1"/>
          </p:cNvSpPr>
          <p:nvPr/>
        </p:nvSpPr>
        <p:spPr>
          <a:xfrm>
            <a:off x="4529467" y="189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spc="-150">
                <a:solidFill>
                  <a:srgbClr val="031A10"/>
                </a:solidFill>
                <a:latin typeface="Bricolage Grotesque"/>
                <a:ea typeface="Bricolage Grotesque"/>
                <a:cs typeface="Bricolage Grotesque"/>
              </a:rPr>
              <a:t>2.</a:t>
            </a:r>
          </a:p>
        </p:txBody>
      </p:sp>
      <p:sp>
        <p:nvSpPr>
          <p:cNvPr id="19" name="Nome 2">
            <a:extLst>
              <a:ext uri="{FF2B5EF4-FFF2-40B4-BE49-F238E27FC236}">
                <a16:creationId xmlns:a16="http://schemas.microsoft.com/office/drawing/2014/main" id="{76381BE6-9A40-CBFD-6D42-E68177E07579}"/>
              </a:ext>
            </a:extLst>
          </p:cNvPr>
          <p:cNvSpPr>
            <a:spLocks noGrp="1"/>
          </p:cNvSpPr>
          <p:nvPr/>
        </p:nvSpPr>
        <p:spPr>
          <a:xfrm>
            <a:off x="5138413" y="188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WARM UP</a:t>
            </a:r>
          </a:p>
        </p:txBody>
      </p:sp>
      <p:sp>
        <p:nvSpPr>
          <p:cNvPr id="21" name="Desc 2">
            <a:extLst>
              <a:ext uri="{FF2B5EF4-FFF2-40B4-BE49-F238E27FC236}">
                <a16:creationId xmlns:a16="http://schemas.microsoft.com/office/drawing/2014/main" id="{29E83757-C059-898F-C1F2-2A037245E363}"/>
              </a:ext>
            </a:extLst>
          </p:cNvPr>
          <p:cNvSpPr>
            <a:spLocks noGrp="1"/>
          </p:cNvSpPr>
          <p:nvPr/>
        </p:nvSpPr>
        <p:spPr>
          <a:xfrm>
            <a:off x="5138413" y="221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23" name="Card 3">
            <a:extLst>
              <a:ext uri="{FF2B5EF4-FFF2-40B4-BE49-F238E27FC236}">
                <a16:creationId xmlns:a16="http://schemas.microsoft.com/office/drawing/2014/main" id="{20C731C9-0D69-407A-FE89-B3ED27FFE11A}"/>
              </a:ext>
            </a:extLst>
          </p:cNvPr>
          <p:cNvSpPr>
            <a:spLocks noGrp="1"/>
          </p:cNvSpPr>
          <p:nvPr/>
        </p:nvSpPr>
        <p:spPr>
          <a:xfrm>
            <a:off x="8341200" y="169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25" name="Num 3">
            <a:extLst>
              <a:ext uri="{FF2B5EF4-FFF2-40B4-BE49-F238E27FC236}">
                <a16:creationId xmlns:a16="http://schemas.microsoft.com/office/drawing/2014/main" id="{39A74082-20F7-1524-2762-E39A3E64BB8A}"/>
              </a:ext>
            </a:extLst>
          </p:cNvPr>
          <p:cNvSpPr>
            <a:spLocks noGrp="1"/>
          </p:cNvSpPr>
          <p:nvPr/>
        </p:nvSpPr>
        <p:spPr>
          <a:xfrm>
            <a:off x="8420533" y="189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3.</a:t>
            </a:r>
          </a:p>
        </p:txBody>
      </p:sp>
      <p:sp>
        <p:nvSpPr>
          <p:cNvPr id="27" name="Nome 3">
            <a:extLst>
              <a:ext uri="{FF2B5EF4-FFF2-40B4-BE49-F238E27FC236}">
                <a16:creationId xmlns:a16="http://schemas.microsoft.com/office/drawing/2014/main" id="{3CABE1FB-02EC-8DC1-35F9-D45946106B46}"/>
              </a:ext>
            </a:extLst>
          </p:cNvPr>
          <p:cNvSpPr>
            <a:spLocks noGrp="1"/>
          </p:cNvSpPr>
          <p:nvPr/>
        </p:nvSpPr>
        <p:spPr>
          <a:xfrm>
            <a:off x="9029479" y="188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PERFIL DA TURMA</a:t>
            </a:r>
            <a:endParaRPr sz="1400" b="1" spc="60">
              <a:solidFill>
                <a:srgbClr val="031A10"/>
              </a:solidFill>
              <a:latin typeface="Fira Sans"/>
              <a:ea typeface="Fira Sans"/>
              <a:cs typeface="Fira Sans"/>
            </a:endParaRPr>
          </a:p>
        </p:txBody>
      </p:sp>
      <p:sp>
        <p:nvSpPr>
          <p:cNvPr id="29" name="Desc 3">
            <a:extLst>
              <a:ext uri="{FF2B5EF4-FFF2-40B4-BE49-F238E27FC236}">
                <a16:creationId xmlns:a16="http://schemas.microsoft.com/office/drawing/2014/main" id="{79089353-1F3C-3489-EB6F-FF59CE62C20F}"/>
              </a:ext>
            </a:extLst>
          </p:cNvPr>
          <p:cNvSpPr>
            <a:spLocks noGrp="1"/>
          </p:cNvSpPr>
          <p:nvPr/>
        </p:nvSpPr>
        <p:spPr>
          <a:xfrm>
            <a:off x="9029479" y="221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102 respostas que mudaram esta aula</a:t>
            </a:r>
          </a:p>
        </p:txBody>
      </p:sp>
      <p:sp>
        <p:nvSpPr>
          <p:cNvPr id="31" name="Card 4">
            <a:extLst>
              <a:ext uri="{FF2B5EF4-FFF2-40B4-BE49-F238E27FC236}">
                <a16:creationId xmlns:a16="http://schemas.microsoft.com/office/drawing/2014/main" id="{DE962E55-055D-67D5-B44A-9E046C494FB0}"/>
              </a:ext>
            </a:extLst>
          </p:cNvPr>
          <p:cNvSpPr>
            <a:spLocks noGrp="1"/>
          </p:cNvSpPr>
          <p:nvPr/>
        </p:nvSpPr>
        <p:spPr>
          <a:xfrm>
            <a:off x="560000" y="295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33" name="Num 4">
            <a:extLst>
              <a:ext uri="{FF2B5EF4-FFF2-40B4-BE49-F238E27FC236}">
                <a16:creationId xmlns:a16="http://schemas.microsoft.com/office/drawing/2014/main" id="{B830AB29-C833-28EC-60FB-F184F4B6B14B}"/>
              </a:ext>
            </a:extLst>
          </p:cNvPr>
          <p:cNvSpPr>
            <a:spLocks noGrp="1"/>
          </p:cNvSpPr>
          <p:nvPr/>
        </p:nvSpPr>
        <p:spPr>
          <a:xfrm>
            <a:off x="638401" y="308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4.</a:t>
            </a:r>
          </a:p>
        </p:txBody>
      </p:sp>
      <p:sp>
        <p:nvSpPr>
          <p:cNvPr id="35" name="Nome 4">
            <a:extLst>
              <a:ext uri="{FF2B5EF4-FFF2-40B4-BE49-F238E27FC236}">
                <a16:creationId xmlns:a16="http://schemas.microsoft.com/office/drawing/2014/main" id="{06C4FA02-BB62-D8F7-AFDF-1E35A3C6CE8C}"/>
              </a:ext>
            </a:extLst>
          </p:cNvPr>
          <p:cNvSpPr>
            <a:spLocks noGrp="1"/>
          </p:cNvSpPr>
          <p:nvPr/>
        </p:nvSpPr>
        <p:spPr>
          <a:xfrm>
            <a:off x="1247347" y="3075175"/>
            <a:ext cx="2524121" cy="300000"/>
          </a:xfrm>
          <a:prstGeom prst="rect">
            <a:avLst/>
          </a:prstGeom>
          <a:noFill/>
        </p:spPr>
        <p:txBody>
          <a:bodyPr wrap="square" lIns="0" tIns="0" rIns="0" bIns="0" anchor="ctr">
            <a:noAutofit/>
          </a:bodyPr>
          <a:lstStyle/>
          <a:p>
            <a:pPr>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Título de exemplo</a:t>
            </a:r>
          </a:p>
        </p:txBody>
      </p:sp>
      <p:sp>
        <p:nvSpPr>
          <p:cNvPr id="37" name="Desc 4">
            <a:extLst>
              <a:ext uri="{FF2B5EF4-FFF2-40B4-BE49-F238E27FC236}">
                <a16:creationId xmlns:a16="http://schemas.microsoft.com/office/drawing/2014/main" id="{1B5CC5A5-963C-70F6-2326-2F3227559F84}"/>
              </a:ext>
            </a:extLst>
          </p:cNvPr>
          <p:cNvSpPr>
            <a:spLocks noGrp="1"/>
          </p:cNvSpPr>
          <p:nvPr/>
        </p:nvSpPr>
        <p:spPr>
          <a:xfrm>
            <a:off x="1247347" y="340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39" name="Card 5">
            <a:extLst>
              <a:ext uri="{FF2B5EF4-FFF2-40B4-BE49-F238E27FC236}">
                <a16:creationId xmlns:a16="http://schemas.microsoft.com/office/drawing/2014/main" id="{9AC74C4D-496B-26EF-091F-9BEFFF9643DA}"/>
              </a:ext>
            </a:extLst>
          </p:cNvPr>
          <p:cNvSpPr>
            <a:spLocks noGrp="1"/>
          </p:cNvSpPr>
          <p:nvPr/>
        </p:nvSpPr>
        <p:spPr>
          <a:xfrm>
            <a:off x="4451066" y="295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41" name="Num 5">
            <a:extLst>
              <a:ext uri="{FF2B5EF4-FFF2-40B4-BE49-F238E27FC236}">
                <a16:creationId xmlns:a16="http://schemas.microsoft.com/office/drawing/2014/main" id="{1B38104C-02DE-2A17-F622-C04711D55377}"/>
              </a:ext>
            </a:extLst>
          </p:cNvPr>
          <p:cNvSpPr>
            <a:spLocks noGrp="1"/>
          </p:cNvSpPr>
          <p:nvPr/>
        </p:nvSpPr>
        <p:spPr>
          <a:xfrm>
            <a:off x="4529467" y="308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spc="-150">
                <a:solidFill>
                  <a:srgbClr val="031A10"/>
                </a:solidFill>
                <a:latin typeface="Bricolage Grotesque"/>
                <a:ea typeface="Bricolage Grotesque"/>
                <a:cs typeface="Bricolage Grotesque"/>
              </a:rPr>
              <a:t>5.</a:t>
            </a:r>
          </a:p>
        </p:txBody>
      </p:sp>
      <p:sp>
        <p:nvSpPr>
          <p:cNvPr id="43" name="Nome 5">
            <a:extLst>
              <a:ext uri="{FF2B5EF4-FFF2-40B4-BE49-F238E27FC236}">
                <a16:creationId xmlns:a16="http://schemas.microsoft.com/office/drawing/2014/main" id="{FCACEBFF-E102-6EDD-31B0-003277ADB407}"/>
              </a:ext>
            </a:extLst>
          </p:cNvPr>
          <p:cNvSpPr>
            <a:spLocks noGrp="1"/>
          </p:cNvSpPr>
          <p:nvPr/>
        </p:nvSpPr>
        <p:spPr>
          <a:xfrm>
            <a:off x="5138413" y="3075175"/>
            <a:ext cx="2524121" cy="300000"/>
          </a:xfrm>
          <a:prstGeom prst="rect">
            <a:avLst/>
          </a:prstGeom>
          <a:noFill/>
        </p:spPr>
        <p:txBody>
          <a:bodyPr wrap="square" lIns="0" tIns="0" rIns="0" bIns="0" anchor="ctr">
            <a:noAutofit/>
          </a:bodyPr>
          <a:lstStyle/>
          <a:p>
            <a:pPr>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Título de exemplo</a:t>
            </a:r>
          </a:p>
        </p:txBody>
      </p:sp>
      <p:sp>
        <p:nvSpPr>
          <p:cNvPr id="45" name="Desc 5">
            <a:extLst>
              <a:ext uri="{FF2B5EF4-FFF2-40B4-BE49-F238E27FC236}">
                <a16:creationId xmlns:a16="http://schemas.microsoft.com/office/drawing/2014/main" id="{64C7BEF7-6BB9-2612-90B9-D36D7F769023}"/>
              </a:ext>
            </a:extLst>
          </p:cNvPr>
          <p:cNvSpPr>
            <a:spLocks noGrp="1"/>
          </p:cNvSpPr>
          <p:nvPr/>
        </p:nvSpPr>
        <p:spPr>
          <a:xfrm>
            <a:off x="5138413" y="340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47" name="Card 6">
            <a:extLst>
              <a:ext uri="{FF2B5EF4-FFF2-40B4-BE49-F238E27FC236}">
                <a16:creationId xmlns:a16="http://schemas.microsoft.com/office/drawing/2014/main" id="{8A717664-E77D-35B9-24F4-A1DB619F8A1D}"/>
              </a:ext>
            </a:extLst>
          </p:cNvPr>
          <p:cNvSpPr>
            <a:spLocks noGrp="1"/>
          </p:cNvSpPr>
          <p:nvPr/>
        </p:nvSpPr>
        <p:spPr>
          <a:xfrm>
            <a:off x="8342132" y="295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49" name="Num 6">
            <a:extLst>
              <a:ext uri="{FF2B5EF4-FFF2-40B4-BE49-F238E27FC236}">
                <a16:creationId xmlns:a16="http://schemas.microsoft.com/office/drawing/2014/main" id="{EB1ED156-3C21-1E78-FFD7-6CE71901C55E}"/>
              </a:ext>
            </a:extLst>
          </p:cNvPr>
          <p:cNvSpPr>
            <a:spLocks noGrp="1"/>
          </p:cNvSpPr>
          <p:nvPr/>
        </p:nvSpPr>
        <p:spPr>
          <a:xfrm>
            <a:off x="8420533" y="308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6.</a:t>
            </a:r>
          </a:p>
        </p:txBody>
      </p:sp>
      <p:sp>
        <p:nvSpPr>
          <p:cNvPr id="51" name="Nome 6">
            <a:extLst>
              <a:ext uri="{FF2B5EF4-FFF2-40B4-BE49-F238E27FC236}">
                <a16:creationId xmlns:a16="http://schemas.microsoft.com/office/drawing/2014/main" id="{D9A02861-5488-8E08-B6C8-440D0EF5DAF6}"/>
              </a:ext>
            </a:extLst>
          </p:cNvPr>
          <p:cNvSpPr>
            <a:spLocks noGrp="1"/>
          </p:cNvSpPr>
          <p:nvPr/>
        </p:nvSpPr>
        <p:spPr>
          <a:xfrm>
            <a:off x="9029479" y="307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Título de exemplo</a:t>
            </a:r>
          </a:p>
        </p:txBody>
      </p:sp>
      <p:sp>
        <p:nvSpPr>
          <p:cNvPr id="53" name="Desc 6">
            <a:extLst>
              <a:ext uri="{FF2B5EF4-FFF2-40B4-BE49-F238E27FC236}">
                <a16:creationId xmlns:a16="http://schemas.microsoft.com/office/drawing/2014/main" id="{622176F7-60DB-674B-CE0E-CB244E8A6D58}"/>
              </a:ext>
            </a:extLst>
          </p:cNvPr>
          <p:cNvSpPr>
            <a:spLocks noGrp="1"/>
          </p:cNvSpPr>
          <p:nvPr/>
        </p:nvSpPr>
        <p:spPr>
          <a:xfrm>
            <a:off x="9029479" y="3405175"/>
            <a:ext cx="2524121" cy="430000"/>
          </a:xfrm>
          <a:prstGeom prst="rect">
            <a:avLst/>
          </a:prstGeom>
          <a:noFill/>
        </p:spPr>
        <p:txBody>
          <a:bodyPr wrap="square" lIns="0" tIns="0" rIns="0" bIns="0" anchor="t">
            <a:noAutofit/>
          </a:bodyPr>
          <a:lstStyle/>
          <a:p>
            <a:pPr marL="0" indent="0" algn="l">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55" name="Card 7">
            <a:extLst>
              <a:ext uri="{FF2B5EF4-FFF2-40B4-BE49-F238E27FC236}">
                <a16:creationId xmlns:a16="http://schemas.microsoft.com/office/drawing/2014/main" id="{9803D94F-055C-4EFE-6D43-4EA149C020C3}"/>
              </a:ext>
            </a:extLst>
          </p:cNvPr>
          <p:cNvSpPr>
            <a:spLocks noGrp="1"/>
          </p:cNvSpPr>
          <p:nvPr/>
        </p:nvSpPr>
        <p:spPr>
          <a:xfrm>
            <a:off x="560000" y="414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57" name="Num 7">
            <a:extLst>
              <a:ext uri="{FF2B5EF4-FFF2-40B4-BE49-F238E27FC236}">
                <a16:creationId xmlns:a16="http://schemas.microsoft.com/office/drawing/2014/main" id="{37F227A5-4CBD-C95A-3066-455985A63561}"/>
              </a:ext>
            </a:extLst>
          </p:cNvPr>
          <p:cNvSpPr>
            <a:spLocks noGrp="1"/>
          </p:cNvSpPr>
          <p:nvPr/>
        </p:nvSpPr>
        <p:spPr>
          <a:xfrm>
            <a:off x="638401" y="427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7.</a:t>
            </a:r>
          </a:p>
        </p:txBody>
      </p:sp>
      <p:sp>
        <p:nvSpPr>
          <p:cNvPr id="59" name="Nome 7">
            <a:extLst>
              <a:ext uri="{FF2B5EF4-FFF2-40B4-BE49-F238E27FC236}">
                <a16:creationId xmlns:a16="http://schemas.microsoft.com/office/drawing/2014/main" id="{2A05CD59-9B6B-508B-F946-D2408B6CF567}"/>
              </a:ext>
            </a:extLst>
          </p:cNvPr>
          <p:cNvSpPr>
            <a:spLocks noGrp="1"/>
          </p:cNvSpPr>
          <p:nvPr/>
        </p:nvSpPr>
        <p:spPr>
          <a:xfrm>
            <a:off x="1247347" y="4265175"/>
            <a:ext cx="2524121" cy="300000"/>
          </a:xfrm>
          <a:prstGeom prst="rect">
            <a:avLst/>
          </a:prstGeom>
          <a:noFill/>
        </p:spPr>
        <p:txBody>
          <a:bodyPr wrap="square" lIns="0" tIns="0" rIns="0" bIns="0" anchor="ctr">
            <a:noAutofit/>
          </a:bodyPr>
          <a:lstStyle/>
          <a:p>
            <a:pPr>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Título de exemplo</a:t>
            </a:r>
          </a:p>
        </p:txBody>
      </p:sp>
      <p:sp>
        <p:nvSpPr>
          <p:cNvPr id="61" name="Desc 7">
            <a:extLst>
              <a:ext uri="{FF2B5EF4-FFF2-40B4-BE49-F238E27FC236}">
                <a16:creationId xmlns:a16="http://schemas.microsoft.com/office/drawing/2014/main" id="{543F712C-9633-0533-99EC-E836BC1FAC3D}"/>
              </a:ext>
            </a:extLst>
          </p:cNvPr>
          <p:cNvSpPr>
            <a:spLocks noGrp="1"/>
          </p:cNvSpPr>
          <p:nvPr/>
        </p:nvSpPr>
        <p:spPr>
          <a:xfrm>
            <a:off x="1247347" y="459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63" name="Card 8">
            <a:extLst>
              <a:ext uri="{FF2B5EF4-FFF2-40B4-BE49-F238E27FC236}">
                <a16:creationId xmlns:a16="http://schemas.microsoft.com/office/drawing/2014/main" id="{D635B31F-5E3A-F538-6AB8-7419C2B491E1}"/>
              </a:ext>
            </a:extLst>
          </p:cNvPr>
          <p:cNvSpPr>
            <a:spLocks noGrp="1"/>
          </p:cNvSpPr>
          <p:nvPr/>
        </p:nvSpPr>
        <p:spPr>
          <a:xfrm>
            <a:off x="4451066" y="414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65" name="Num 8">
            <a:extLst>
              <a:ext uri="{FF2B5EF4-FFF2-40B4-BE49-F238E27FC236}">
                <a16:creationId xmlns:a16="http://schemas.microsoft.com/office/drawing/2014/main" id="{1522CD69-E70F-D87D-8D5D-C4424BEDF0FA}"/>
              </a:ext>
            </a:extLst>
          </p:cNvPr>
          <p:cNvSpPr>
            <a:spLocks noGrp="1"/>
          </p:cNvSpPr>
          <p:nvPr/>
        </p:nvSpPr>
        <p:spPr>
          <a:xfrm>
            <a:off x="4529467" y="427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spc="-150">
                <a:solidFill>
                  <a:srgbClr val="031A10"/>
                </a:solidFill>
                <a:latin typeface="Bricolage Grotesque"/>
                <a:ea typeface="Bricolage Grotesque"/>
                <a:cs typeface="Bricolage Grotesque"/>
              </a:rPr>
              <a:t>8.</a:t>
            </a:r>
          </a:p>
        </p:txBody>
      </p:sp>
      <p:sp>
        <p:nvSpPr>
          <p:cNvPr id="67" name="Nome 8">
            <a:extLst>
              <a:ext uri="{FF2B5EF4-FFF2-40B4-BE49-F238E27FC236}">
                <a16:creationId xmlns:a16="http://schemas.microsoft.com/office/drawing/2014/main" id="{051041E7-D4C9-436C-3B9B-A87E2B2C197B}"/>
              </a:ext>
            </a:extLst>
          </p:cNvPr>
          <p:cNvSpPr>
            <a:spLocks noGrp="1"/>
          </p:cNvSpPr>
          <p:nvPr/>
        </p:nvSpPr>
        <p:spPr>
          <a:xfrm>
            <a:off x="5138413" y="4265175"/>
            <a:ext cx="2524121" cy="300000"/>
          </a:xfrm>
          <a:prstGeom prst="rect">
            <a:avLst/>
          </a:prstGeom>
          <a:noFill/>
        </p:spPr>
        <p:txBody>
          <a:bodyPr wrap="square" lIns="0" tIns="0" rIns="0" bIns="0" anchor="ctr">
            <a:noAutofit/>
          </a:bodyPr>
          <a:lstStyle/>
          <a:p>
            <a:pPr>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Título de exemplo</a:t>
            </a:r>
          </a:p>
        </p:txBody>
      </p:sp>
      <p:sp>
        <p:nvSpPr>
          <p:cNvPr id="69" name="Desc 8">
            <a:extLst>
              <a:ext uri="{FF2B5EF4-FFF2-40B4-BE49-F238E27FC236}">
                <a16:creationId xmlns:a16="http://schemas.microsoft.com/office/drawing/2014/main" id="{E3CA0487-EA2F-CF10-925E-8F18DA1FBB39}"/>
              </a:ext>
            </a:extLst>
          </p:cNvPr>
          <p:cNvSpPr>
            <a:spLocks noGrp="1"/>
          </p:cNvSpPr>
          <p:nvPr/>
        </p:nvSpPr>
        <p:spPr>
          <a:xfrm>
            <a:off x="5138413" y="459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71" name="Card 9">
            <a:extLst>
              <a:ext uri="{FF2B5EF4-FFF2-40B4-BE49-F238E27FC236}">
                <a16:creationId xmlns:a16="http://schemas.microsoft.com/office/drawing/2014/main" id="{054A3EE3-570F-5B3D-1CB3-CE1CB92257AD}"/>
              </a:ext>
            </a:extLst>
          </p:cNvPr>
          <p:cNvSpPr>
            <a:spLocks noGrp="1"/>
          </p:cNvSpPr>
          <p:nvPr/>
        </p:nvSpPr>
        <p:spPr>
          <a:xfrm>
            <a:off x="8342132" y="414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73" name="Num 9">
            <a:extLst>
              <a:ext uri="{FF2B5EF4-FFF2-40B4-BE49-F238E27FC236}">
                <a16:creationId xmlns:a16="http://schemas.microsoft.com/office/drawing/2014/main" id="{8A212197-2405-8544-4034-A0B983B75AD9}"/>
              </a:ext>
            </a:extLst>
          </p:cNvPr>
          <p:cNvSpPr>
            <a:spLocks noGrp="1"/>
          </p:cNvSpPr>
          <p:nvPr/>
        </p:nvSpPr>
        <p:spPr>
          <a:xfrm>
            <a:off x="8420533" y="427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9.</a:t>
            </a:r>
          </a:p>
        </p:txBody>
      </p:sp>
      <p:sp>
        <p:nvSpPr>
          <p:cNvPr id="75" name="Nome 9">
            <a:extLst>
              <a:ext uri="{FF2B5EF4-FFF2-40B4-BE49-F238E27FC236}">
                <a16:creationId xmlns:a16="http://schemas.microsoft.com/office/drawing/2014/main" id="{4BB07058-9C58-2979-AB57-56E075227817}"/>
              </a:ext>
            </a:extLst>
          </p:cNvPr>
          <p:cNvSpPr>
            <a:spLocks noGrp="1"/>
          </p:cNvSpPr>
          <p:nvPr/>
        </p:nvSpPr>
        <p:spPr>
          <a:xfrm>
            <a:off x="9029479" y="426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PROPOSTA DE VALOR</a:t>
            </a:r>
            <a:endParaRPr sz="1400" b="1" spc="60">
              <a:solidFill>
                <a:srgbClr val="031A10"/>
              </a:solidFill>
              <a:latin typeface="Fira Sans"/>
              <a:ea typeface="Fira Sans"/>
              <a:cs typeface="Fira Sans"/>
            </a:endParaRPr>
          </a:p>
        </p:txBody>
      </p:sp>
      <p:sp>
        <p:nvSpPr>
          <p:cNvPr id="77" name="Desc 9">
            <a:extLst>
              <a:ext uri="{FF2B5EF4-FFF2-40B4-BE49-F238E27FC236}">
                <a16:creationId xmlns:a16="http://schemas.microsoft.com/office/drawing/2014/main" id="{376ACE79-C1EF-1D25-8CC6-7A59A0E5916E}"/>
              </a:ext>
            </a:extLst>
          </p:cNvPr>
          <p:cNvSpPr>
            <a:spLocks noGrp="1"/>
          </p:cNvSpPr>
          <p:nvPr/>
        </p:nvSpPr>
        <p:spPr>
          <a:xfrm>
            <a:off x="9029479" y="459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79" name="Card 10">
            <a:extLst>
              <a:ext uri="{FF2B5EF4-FFF2-40B4-BE49-F238E27FC236}">
                <a16:creationId xmlns:a16="http://schemas.microsoft.com/office/drawing/2014/main" id="{E1E77AD0-AA1C-9CC0-A508-B39614398509}"/>
              </a:ext>
            </a:extLst>
          </p:cNvPr>
          <p:cNvSpPr>
            <a:spLocks noGrp="1"/>
          </p:cNvSpPr>
          <p:nvPr/>
        </p:nvSpPr>
        <p:spPr>
          <a:xfrm>
            <a:off x="560000" y="533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81" name="Num 10">
            <a:extLst>
              <a:ext uri="{FF2B5EF4-FFF2-40B4-BE49-F238E27FC236}">
                <a16:creationId xmlns:a16="http://schemas.microsoft.com/office/drawing/2014/main" id="{5228E91F-BA7D-58B0-17E7-7179CD00BF01}"/>
              </a:ext>
            </a:extLst>
          </p:cNvPr>
          <p:cNvSpPr>
            <a:spLocks noGrp="1"/>
          </p:cNvSpPr>
          <p:nvPr/>
        </p:nvSpPr>
        <p:spPr>
          <a:xfrm>
            <a:off x="638401" y="546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10.</a:t>
            </a:r>
          </a:p>
        </p:txBody>
      </p:sp>
      <p:sp>
        <p:nvSpPr>
          <p:cNvPr id="83" name="Nome 10">
            <a:extLst>
              <a:ext uri="{FF2B5EF4-FFF2-40B4-BE49-F238E27FC236}">
                <a16:creationId xmlns:a16="http://schemas.microsoft.com/office/drawing/2014/main" id="{074EFB05-4853-6D71-61B3-B09E8992C4BC}"/>
              </a:ext>
            </a:extLst>
          </p:cNvPr>
          <p:cNvSpPr>
            <a:spLocks noGrp="1"/>
          </p:cNvSpPr>
          <p:nvPr/>
        </p:nvSpPr>
        <p:spPr>
          <a:xfrm>
            <a:off x="1247347" y="545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VALENDO NOTA</a:t>
            </a:r>
          </a:p>
        </p:txBody>
      </p:sp>
      <p:sp>
        <p:nvSpPr>
          <p:cNvPr id="85" name="Desc 10">
            <a:extLst>
              <a:ext uri="{FF2B5EF4-FFF2-40B4-BE49-F238E27FC236}">
                <a16:creationId xmlns:a16="http://schemas.microsoft.com/office/drawing/2014/main" id="{BBF182A1-0F53-013A-AD2B-AEF8041F2205}"/>
              </a:ext>
            </a:extLst>
          </p:cNvPr>
          <p:cNvSpPr>
            <a:spLocks noGrp="1"/>
          </p:cNvSpPr>
          <p:nvPr/>
        </p:nvSpPr>
        <p:spPr>
          <a:xfrm>
            <a:off x="1247347" y="578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87" name="Card 11">
            <a:extLst>
              <a:ext uri="{FF2B5EF4-FFF2-40B4-BE49-F238E27FC236}">
                <a16:creationId xmlns:a16="http://schemas.microsoft.com/office/drawing/2014/main" id="{9D837FA8-CACE-BD3D-7CA0-E18E5666DCC7}"/>
              </a:ext>
            </a:extLst>
          </p:cNvPr>
          <p:cNvSpPr>
            <a:spLocks noGrp="1"/>
          </p:cNvSpPr>
          <p:nvPr/>
        </p:nvSpPr>
        <p:spPr>
          <a:xfrm>
            <a:off x="4451066" y="533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89" name="Num 11">
            <a:extLst>
              <a:ext uri="{FF2B5EF4-FFF2-40B4-BE49-F238E27FC236}">
                <a16:creationId xmlns:a16="http://schemas.microsoft.com/office/drawing/2014/main" id="{6B2D76E8-CF85-DB84-9AA1-200A12D6CEDD}"/>
              </a:ext>
            </a:extLst>
          </p:cNvPr>
          <p:cNvSpPr>
            <a:spLocks noGrp="1"/>
          </p:cNvSpPr>
          <p:nvPr/>
        </p:nvSpPr>
        <p:spPr>
          <a:xfrm>
            <a:off x="4529467" y="546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spc="-150">
                <a:solidFill>
                  <a:srgbClr val="031A10"/>
                </a:solidFill>
                <a:latin typeface="Bricolage Grotesque"/>
                <a:ea typeface="Bricolage Grotesque"/>
                <a:cs typeface="Bricolage Grotesque"/>
              </a:rPr>
              <a:t>11.</a:t>
            </a:r>
          </a:p>
        </p:txBody>
      </p:sp>
      <p:sp>
        <p:nvSpPr>
          <p:cNvPr id="91" name="Nome 11">
            <a:extLst>
              <a:ext uri="{FF2B5EF4-FFF2-40B4-BE49-F238E27FC236}">
                <a16:creationId xmlns:a16="http://schemas.microsoft.com/office/drawing/2014/main" id="{990F8712-7ACD-1014-0CD2-0BC5A6654C9B}"/>
              </a:ext>
            </a:extLst>
          </p:cNvPr>
          <p:cNvSpPr>
            <a:spLocks noGrp="1"/>
          </p:cNvSpPr>
          <p:nvPr/>
        </p:nvSpPr>
        <p:spPr>
          <a:xfrm>
            <a:off x="5138413" y="545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FECHAMENTO</a:t>
            </a:r>
          </a:p>
        </p:txBody>
      </p:sp>
      <p:sp>
        <p:nvSpPr>
          <p:cNvPr id="93" name="Desc 11">
            <a:extLst>
              <a:ext uri="{FF2B5EF4-FFF2-40B4-BE49-F238E27FC236}">
                <a16:creationId xmlns:a16="http://schemas.microsoft.com/office/drawing/2014/main" id="{9DBD7211-16EA-3F58-041A-D799C8C8B739}"/>
              </a:ext>
            </a:extLst>
          </p:cNvPr>
          <p:cNvSpPr>
            <a:spLocks noGrp="1"/>
          </p:cNvSpPr>
          <p:nvPr/>
        </p:nvSpPr>
        <p:spPr>
          <a:xfrm>
            <a:off x="5138413" y="578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95" name="Card 12">
            <a:extLst>
              <a:ext uri="{FF2B5EF4-FFF2-40B4-BE49-F238E27FC236}">
                <a16:creationId xmlns:a16="http://schemas.microsoft.com/office/drawing/2014/main" id="{CB45F7B1-5BA5-6A9E-30A0-6D8F3230B77E}"/>
              </a:ext>
            </a:extLst>
          </p:cNvPr>
          <p:cNvSpPr>
            <a:spLocks noGrp="1"/>
          </p:cNvSpPr>
          <p:nvPr/>
        </p:nvSpPr>
        <p:spPr>
          <a:xfrm>
            <a:off x="8342132" y="5335175"/>
            <a:ext cx="3300923" cy="1020000"/>
          </a:xfrm>
          <a:prstGeom prst="roundRect">
            <a:avLst>
              <a:gd name="adj" fmla="val 2012"/>
            </a:avLst>
          </a:prstGeom>
          <a:solidFill>
            <a:srgbClr val="D7F7E4"/>
          </a:solidFill>
          <a:ln w="0">
            <a:noFill/>
            <a:prstDash val="solid"/>
          </a:ln>
        </p:spPr>
        <p:txBody>
          <a:bodyPr wrap="square">
            <a:noAutofit/>
          </a:bodyPr>
          <a:lstStyle/>
          <a:p>
            <a:endParaRPr/>
          </a:p>
        </p:txBody>
      </p:sp>
      <p:sp>
        <p:nvSpPr>
          <p:cNvPr id="97" name="Num 12">
            <a:extLst>
              <a:ext uri="{FF2B5EF4-FFF2-40B4-BE49-F238E27FC236}">
                <a16:creationId xmlns:a16="http://schemas.microsoft.com/office/drawing/2014/main" id="{72449749-A04F-54D3-9F24-5F3A1E01BB44}"/>
              </a:ext>
            </a:extLst>
          </p:cNvPr>
          <p:cNvSpPr>
            <a:spLocks noGrp="1"/>
          </p:cNvSpPr>
          <p:nvPr/>
        </p:nvSpPr>
        <p:spPr>
          <a:xfrm>
            <a:off x="8420533" y="5465175"/>
            <a:ext cx="608946" cy="360000"/>
          </a:xfrm>
          <a:prstGeom prst="rect">
            <a:avLst/>
          </a:prstGeom>
          <a:noFill/>
        </p:spPr>
        <p:txBody>
          <a:bodyPr wrap="square" lIns="0" tIns="0" rIns="0" bIns="0" anchor="ctr">
            <a:noAutofit/>
          </a:bodyPr>
          <a:lstStyle/>
          <a:p>
            <a:pPr marL="0" indent="0" algn="l">
              <a:buNone/>
              <a:defRPr sz="2000" b="1">
                <a:solidFill>
                  <a:srgbClr val="B8FF12"/>
                </a:solidFill>
                <a:latin typeface="Fira Sans"/>
                <a:ea typeface="Fira Sans"/>
                <a:cs typeface="Fira Sans"/>
              </a:defRPr>
            </a:pPr>
            <a:r>
              <a:rPr sz="2400" b="1">
                <a:solidFill>
                  <a:srgbClr val="031A10"/>
                </a:solidFill>
                <a:latin typeface="Bricolage Grotesque"/>
                <a:ea typeface="Bricolage Grotesque"/>
                <a:cs typeface="Bricolage Grotesque"/>
              </a:rPr>
              <a:t>12.</a:t>
            </a:r>
          </a:p>
        </p:txBody>
      </p:sp>
      <p:sp>
        <p:nvSpPr>
          <p:cNvPr id="99" name="Nome 12">
            <a:extLst>
              <a:ext uri="{FF2B5EF4-FFF2-40B4-BE49-F238E27FC236}">
                <a16:creationId xmlns:a16="http://schemas.microsoft.com/office/drawing/2014/main" id="{693B7E3A-392C-00F9-8752-93D58B269064}"/>
              </a:ext>
            </a:extLst>
          </p:cNvPr>
          <p:cNvSpPr>
            <a:spLocks noGrp="1"/>
          </p:cNvSpPr>
          <p:nvPr/>
        </p:nvSpPr>
        <p:spPr>
          <a:xfrm>
            <a:off x="9029479" y="5455175"/>
            <a:ext cx="2524121" cy="300000"/>
          </a:xfrm>
          <a:prstGeom prst="rect">
            <a:avLst/>
          </a:prstGeom>
          <a:noFill/>
        </p:spPr>
        <p:txBody>
          <a:bodyPr wrap="square" lIns="0" tIns="0" rIns="0" bIns="0" anchor="ctr">
            <a:noAutofit/>
          </a:bodyPr>
          <a:lstStyle/>
          <a:p>
            <a:pPr marL="0" indent="0" algn="l">
              <a:buNone/>
              <a:defRPr sz="1250" b="1" spc="60">
                <a:solidFill>
                  <a:srgbClr val="031A10"/>
                </a:solidFill>
                <a:latin typeface="Fira Sans"/>
                <a:ea typeface="Fira Sans"/>
                <a:cs typeface="Fira Sans"/>
              </a:defRPr>
            </a:pPr>
            <a:r>
              <a:rPr sz="1400" b="1" spc="60">
                <a:solidFill>
                  <a:srgbClr val="031A10"/>
                </a:solidFill>
                <a:latin typeface="Source Sans 3"/>
                <a:ea typeface="Source Sans 3"/>
                <a:cs typeface="Source Sans 3"/>
              </a:rPr>
              <a:t>IBOPE!</a:t>
            </a:r>
          </a:p>
        </p:txBody>
      </p:sp>
      <p:sp>
        <p:nvSpPr>
          <p:cNvPr id="101" name="Desc 12">
            <a:extLst>
              <a:ext uri="{FF2B5EF4-FFF2-40B4-BE49-F238E27FC236}">
                <a16:creationId xmlns:a16="http://schemas.microsoft.com/office/drawing/2014/main" id="{ED316D22-207D-164E-7B98-62FF3B3EC6E3}"/>
              </a:ext>
            </a:extLst>
          </p:cNvPr>
          <p:cNvSpPr>
            <a:spLocks noGrp="1"/>
          </p:cNvSpPr>
          <p:nvPr/>
        </p:nvSpPr>
        <p:spPr>
          <a:xfrm>
            <a:off x="9029479" y="5785175"/>
            <a:ext cx="2524121" cy="430000"/>
          </a:xfrm>
          <a:prstGeom prst="rect">
            <a:avLst/>
          </a:prstGeom>
          <a:noFill/>
        </p:spPr>
        <p:txBody>
          <a:bodyPr wrap="square" lIns="0" tIns="0" rIns="0" bIns="0" anchor="t">
            <a:noAutofit/>
          </a:bodyPr>
          <a:lstStyle/>
          <a:p>
            <a:pPr>
              <a:lnSpc>
                <a:spcPct val="105000"/>
              </a:lnSpc>
              <a:buNone/>
              <a:defRPr sz="1100">
                <a:solidFill>
                  <a:srgbClr val="90A99B"/>
                </a:solidFill>
                <a:latin typeface="Fira Sans"/>
                <a:ea typeface="Fira Sans"/>
                <a:cs typeface="Fira Sans"/>
              </a:defRPr>
            </a:pPr>
            <a:r>
              <a:rPr sz="1200">
                <a:solidFill>
                  <a:srgbClr val="031A10"/>
                </a:solidFill>
                <a:latin typeface="Source Sans 3"/>
                <a:ea typeface="Source Sans 3"/>
                <a:cs typeface="Source Sans 3"/>
              </a:rPr>
              <a:t>Mensagem de exemplo para orientar o conteúdo</a:t>
            </a:r>
          </a:p>
        </p:txBody>
      </p:sp>
      <p:sp>
        <p:nvSpPr>
          <p:cNvPr id="14" name="Espaço Reservado para Rodapé 13">
            <a:extLst>
              <a:ext uri="{FF2B5EF4-FFF2-40B4-BE49-F238E27FC236}">
                <a16:creationId xmlns:a16="http://schemas.microsoft.com/office/drawing/2014/main" id="{D79F4D3D-B6B7-A11C-FAEA-CE9788AF5D88}"/>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16" name="Espaço Reservado para Número de Slide 15">
            <a:extLst>
              <a:ext uri="{FF2B5EF4-FFF2-40B4-BE49-F238E27FC236}">
                <a16:creationId xmlns:a16="http://schemas.microsoft.com/office/drawing/2014/main" id="{EA4E0293-C4C0-A0A9-36DE-C9C2C759924B}"/>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85</a:t>
            </a:fld>
            <a:endParaRPr lang="es-419" dirty="0"/>
          </a:p>
        </p:txBody>
      </p:sp>
    </p:spTree>
    <p:extLst>
      <p:ext uri="{BB962C8B-B14F-4D97-AF65-F5344CB8AC3E}">
        <p14:creationId xmlns:p14="http://schemas.microsoft.com/office/powerpoint/2010/main" val="34558380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405B5D9A-C8C0-9B12-3049-2A888B796C76}"/>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346F770B-A241-256C-7E01-C0688759A9DD}"/>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02" name="Espaço Reservado para Texto 101">
            <a:extLst>
              <a:ext uri="{FF2B5EF4-FFF2-40B4-BE49-F238E27FC236}">
                <a16:creationId xmlns:a16="http://schemas.microsoft.com/office/drawing/2014/main" id="{0B3F07F6-12F2-1764-2BF3-143178D76197}"/>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7" name="Google Shape;1219;p34">
            <a:extLst>
              <a:ext uri="{FF2B5EF4-FFF2-40B4-BE49-F238E27FC236}">
                <a16:creationId xmlns:a16="http://schemas.microsoft.com/office/drawing/2014/main" id="{5053F2AC-6F85-A9CF-5E54-1C073E1A558F}"/>
              </a:ext>
            </a:extLst>
          </p:cNvPr>
          <p:cNvSpPr>
            <a:spLocks noGrp="1"/>
          </p:cNvSpPr>
          <p:nvPr/>
        </p:nvSpPr>
        <p:spPr>
          <a:xfrm>
            <a:off x="6233915" y="2848618"/>
            <a:ext cx="1078639" cy="281354"/>
          </a:xfrm>
          <a:prstGeom prst="rect">
            <a:avLst/>
          </a:prstGeom>
          <a:no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100">
                <a:solidFill>
                  <a:srgbClr val="031A10"/>
                </a:solidFill>
                <a:latin typeface="Source Sans 3"/>
                <a:ea typeface="Source Sans 3"/>
                <a:cs typeface="Source Sans 3"/>
              </a:rPr>
              <a:t>ESFORÇO</a:t>
            </a:r>
            <a:endParaRPr/>
          </a:p>
        </p:txBody>
      </p:sp>
      <p:sp>
        <p:nvSpPr>
          <p:cNvPr id="15" name="Google Shape;1220;p34">
            <a:extLst>
              <a:ext uri="{FF2B5EF4-FFF2-40B4-BE49-F238E27FC236}">
                <a16:creationId xmlns:a16="http://schemas.microsoft.com/office/drawing/2014/main" id="{382803DA-66AA-6818-ADAB-16063DC99DE2}"/>
              </a:ext>
            </a:extLst>
          </p:cNvPr>
          <p:cNvSpPr>
            <a:spLocks noGrp="1"/>
          </p:cNvSpPr>
          <p:nvPr/>
        </p:nvSpPr>
        <p:spPr>
          <a:xfrm>
            <a:off x="2729735" y="2841352"/>
            <a:ext cx="1078639" cy="281354"/>
          </a:xfrm>
          <a:prstGeom prst="rect">
            <a:avLst/>
          </a:prstGeom>
          <a:no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100">
                <a:solidFill>
                  <a:srgbClr val="031A10"/>
                </a:solidFill>
                <a:latin typeface="Source Sans 3"/>
                <a:ea typeface="Source Sans 3"/>
                <a:cs typeface="Source Sans 3"/>
              </a:rPr>
              <a:t>RECEITA</a:t>
            </a:r>
            <a:endParaRPr/>
          </a:p>
        </p:txBody>
      </p:sp>
      <p:sp>
        <p:nvSpPr>
          <p:cNvPr id="16" name="Google Shape;1221;p34">
            <a:extLst>
              <a:ext uri="{FF2B5EF4-FFF2-40B4-BE49-F238E27FC236}">
                <a16:creationId xmlns:a16="http://schemas.microsoft.com/office/drawing/2014/main" id="{0888B244-D13D-E3C0-15E0-54A5F3F46C31}"/>
              </a:ext>
            </a:extLst>
          </p:cNvPr>
          <p:cNvSpPr>
            <a:spLocks noGrp="1"/>
          </p:cNvSpPr>
          <p:nvPr/>
        </p:nvSpPr>
        <p:spPr>
          <a:xfrm flipH="1">
            <a:off x="543532" y="3297086"/>
            <a:ext cx="2164246" cy="336180"/>
          </a:xfrm>
          <a:prstGeom prst="rect">
            <a:avLst/>
          </a:prstGeom>
          <a:solidFill>
            <a:srgbClr val="D7F7E4"/>
          </a:solidFill>
          <a:ln w="0">
            <a:noFill/>
            <a:prstDash val="solid"/>
          </a:ln>
        </p:spPr>
        <p:txBody>
          <a:bodyPr spcFirstLastPara="1" wrap="square" lIns="0" tIns="0" rIns="0" bIns="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Iniciativa #1</a:t>
            </a:r>
            <a:endParaRPr sz="1200">
              <a:solidFill>
                <a:srgbClr val="90A99B"/>
              </a:solidFill>
            </a:endParaRPr>
          </a:p>
        </p:txBody>
      </p:sp>
      <p:sp>
        <p:nvSpPr>
          <p:cNvPr id="17" name="Google Shape;1222;p34">
            <a:extLst>
              <a:ext uri="{FF2B5EF4-FFF2-40B4-BE49-F238E27FC236}">
                <a16:creationId xmlns:a16="http://schemas.microsoft.com/office/drawing/2014/main" id="{43C2D464-3A50-7DC2-3966-ABD507B6F24E}"/>
              </a:ext>
            </a:extLst>
          </p:cNvPr>
          <p:cNvSpPr>
            <a:spLocks noGrp="1"/>
          </p:cNvSpPr>
          <p:nvPr/>
        </p:nvSpPr>
        <p:spPr>
          <a:xfrm flipH="1">
            <a:off x="7622894" y="3224330"/>
            <a:ext cx="4071858" cy="481694"/>
          </a:xfrm>
          <a:prstGeom prst="rect">
            <a:avLst/>
          </a:prstGeom>
          <a:solidFill>
            <a:srgbClr val="D7F7E4"/>
          </a:solidFill>
          <a:ln w="0">
            <a:noFill/>
            <a:prstDash val="solid"/>
          </a:ln>
        </p:spPr>
        <p:txBody>
          <a:bodyPr spcFirstLastPara="1" wrap="square" lIns="91425" tIns="45700" rIns="91425" bIns="4570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Descrição #1</a:t>
            </a:r>
            <a:endParaRPr sz="1200">
              <a:solidFill>
                <a:srgbClr val="90A99B"/>
              </a:solidFill>
            </a:endParaRPr>
          </a:p>
        </p:txBody>
      </p:sp>
      <p:sp>
        <p:nvSpPr>
          <p:cNvPr id="18" name="Google Shape;1223;p34">
            <a:extLst>
              <a:ext uri="{FF2B5EF4-FFF2-40B4-BE49-F238E27FC236}">
                <a16:creationId xmlns:a16="http://schemas.microsoft.com/office/drawing/2014/main" id="{387AF324-8269-05DB-CCCA-70F84BF56861}"/>
              </a:ext>
            </a:extLst>
          </p:cNvPr>
          <p:cNvSpPr>
            <a:spLocks noGrp="1"/>
          </p:cNvSpPr>
          <p:nvPr/>
        </p:nvSpPr>
        <p:spPr>
          <a:xfrm>
            <a:off x="526105" y="2841352"/>
            <a:ext cx="1078639" cy="281354"/>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100">
                <a:solidFill>
                  <a:srgbClr val="031A10"/>
                </a:solidFill>
                <a:latin typeface="Source Sans 3"/>
                <a:ea typeface="Source Sans 3"/>
                <a:cs typeface="Source Sans 3"/>
              </a:rPr>
              <a:t>PROJETO</a:t>
            </a:r>
            <a:endParaRPr/>
          </a:p>
        </p:txBody>
      </p:sp>
      <p:cxnSp>
        <p:nvCxnSpPr>
          <p:cNvPr id="173" name="Google Shape;1224;p34"/>
          <p:cNvCxnSpPr/>
          <p:nvPr/>
        </p:nvCxnSpPr>
        <p:spPr>
          <a:xfrm>
            <a:off x="526105" y="3183129"/>
            <a:ext cx="11225019" cy="0"/>
          </a:xfrm>
          <a:prstGeom prst="straightConnector1">
            <a:avLst/>
          </a:prstGeom>
          <a:ln w="9525" cap="flat">
            <a:solidFill>
              <a:srgbClr val="0D4F34"/>
            </a:solidFill>
            <a:prstDash val="solid"/>
            <a:miter/>
            <a:headEnd type="none" w="sm" len="sm"/>
            <a:tailEnd type="none" w="sm" len="sm"/>
          </a:ln>
        </p:spPr>
      </p:cxnSp>
      <p:sp>
        <p:nvSpPr>
          <p:cNvPr id="20" name="Google Shape;1225;p34">
            <a:extLst>
              <a:ext uri="{FF2B5EF4-FFF2-40B4-BE49-F238E27FC236}">
                <a16:creationId xmlns:a16="http://schemas.microsoft.com/office/drawing/2014/main" id="{5EBB70F7-7E70-07B5-D8CE-6B913D052D00}"/>
              </a:ext>
            </a:extLst>
          </p:cNvPr>
          <p:cNvSpPr>
            <a:spLocks noGrp="1"/>
          </p:cNvSpPr>
          <p:nvPr/>
        </p:nvSpPr>
        <p:spPr>
          <a:xfrm>
            <a:off x="3864722" y="2841352"/>
            <a:ext cx="1078639" cy="281354"/>
          </a:xfrm>
          <a:prstGeom prst="rect">
            <a:avLst/>
          </a:prstGeom>
          <a:no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100">
                <a:solidFill>
                  <a:srgbClr val="031A10"/>
                </a:solidFill>
                <a:latin typeface="Source Sans 3"/>
                <a:ea typeface="Source Sans 3"/>
                <a:cs typeface="Source Sans 3"/>
              </a:rPr>
              <a:t>CUSTO</a:t>
            </a:r>
            <a:endParaRPr/>
          </a:p>
        </p:txBody>
      </p:sp>
      <p:sp>
        <p:nvSpPr>
          <p:cNvPr id="21" name="Google Shape;1226;p34">
            <a:extLst>
              <a:ext uri="{FF2B5EF4-FFF2-40B4-BE49-F238E27FC236}">
                <a16:creationId xmlns:a16="http://schemas.microsoft.com/office/drawing/2014/main" id="{F426540A-5F1C-32D4-C054-50D18163BF07}"/>
              </a:ext>
            </a:extLst>
          </p:cNvPr>
          <p:cNvSpPr>
            <a:spLocks noGrp="1"/>
          </p:cNvSpPr>
          <p:nvPr/>
        </p:nvSpPr>
        <p:spPr>
          <a:xfrm>
            <a:off x="5017361" y="2841352"/>
            <a:ext cx="1078639" cy="281354"/>
          </a:xfrm>
          <a:prstGeom prst="rect">
            <a:avLst/>
          </a:prstGeom>
          <a:no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100">
                <a:solidFill>
                  <a:srgbClr val="031A10"/>
                </a:solidFill>
                <a:latin typeface="Source Sans 3"/>
                <a:ea typeface="Source Sans 3"/>
                <a:cs typeface="Source Sans 3"/>
              </a:rPr>
              <a:t>EXPERIÊNCIA </a:t>
            </a:r>
            <a:endParaRPr/>
          </a:p>
        </p:txBody>
      </p:sp>
      <p:cxnSp>
        <p:nvCxnSpPr>
          <p:cNvPr id="176" name="Google Shape;1227;p34"/>
          <p:cNvCxnSpPr/>
          <p:nvPr/>
        </p:nvCxnSpPr>
        <p:spPr>
          <a:xfrm>
            <a:off x="2839512" y="2812820"/>
            <a:ext cx="3256488" cy="0"/>
          </a:xfrm>
          <a:prstGeom prst="straightConnector1">
            <a:avLst/>
          </a:prstGeom>
          <a:ln w="9525" cap="flat">
            <a:solidFill>
              <a:srgbClr val="031A10"/>
            </a:solidFill>
            <a:prstDash val="solid"/>
            <a:miter/>
            <a:headEnd type="none" w="sm" len="sm"/>
            <a:tailEnd type="none" w="sm" len="sm"/>
          </a:ln>
        </p:spPr>
      </p:cxnSp>
      <p:sp>
        <p:nvSpPr>
          <p:cNvPr id="23" name="Google Shape;1228;p34">
            <a:extLst>
              <a:ext uri="{FF2B5EF4-FFF2-40B4-BE49-F238E27FC236}">
                <a16:creationId xmlns:a16="http://schemas.microsoft.com/office/drawing/2014/main" id="{61BDCC7F-48A5-C212-F2E7-0FD096180E6C}"/>
              </a:ext>
            </a:extLst>
          </p:cNvPr>
          <p:cNvSpPr>
            <a:spLocks noGrp="1"/>
          </p:cNvSpPr>
          <p:nvPr/>
        </p:nvSpPr>
        <p:spPr>
          <a:xfrm>
            <a:off x="7622894" y="2848618"/>
            <a:ext cx="2306861" cy="281354"/>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100">
                <a:solidFill>
                  <a:srgbClr val="031A10"/>
                </a:solidFill>
                <a:latin typeface="Source Sans 3"/>
                <a:ea typeface="Source Sans 3"/>
                <a:cs typeface="Source Sans 3"/>
              </a:rPr>
              <a:t>DETALHAMENTO</a:t>
            </a:r>
            <a:endParaRPr/>
          </a:p>
        </p:txBody>
      </p:sp>
      <p:sp>
        <p:nvSpPr>
          <p:cNvPr id="24" name="Google Shape;1229;p34">
            <a:extLst>
              <a:ext uri="{FF2B5EF4-FFF2-40B4-BE49-F238E27FC236}">
                <a16:creationId xmlns:a16="http://schemas.microsoft.com/office/drawing/2014/main" id="{3C56AC41-7F3E-0940-6479-E7198F9BB915}"/>
              </a:ext>
            </a:extLst>
          </p:cNvPr>
          <p:cNvSpPr>
            <a:spLocks noGrp="1"/>
          </p:cNvSpPr>
          <p:nvPr/>
        </p:nvSpPr>
        <p:spPr>
          <a:xfrm>
            <a:off x="2842301" y="2507851"/>
            <a:ext cx="3253699" cy="230956"/>
          </a:xfrm>
          <a:prstGeom prst="rect">
            <a:avLst/>
          </a:prstGeom>
          <a:solidFill>
            <a:srgbClr val="0D4F34"/>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a:solidFill>
                  <a:srgbClr val="F2FFF7"/>
                </a:solidFill>
                <a:latin typeface="Source Sans 3"/>
                <a:ea typeface="Source Sans 3"/>
                <a:cs typeface="Source Sans 3"/>
              </a:rPr>
              <a:t>IMPACTO</a:t>
            </a:r>
            <a:endParaRPr/>
          </a:p>
        </p:txBody>
      </p:sp>
      <p:cxnSp>
        <p:nvCxnSpPr>
          <p:cNvPr id="179" name="Google Shape;1230;p34"/>
          <p:cNvCxnSpPr/>
          <p:nvPr/>
        </p:nvCxnSpPr>
        <p:spPr>
          <a:xfrm>
            <a:off x="526105" y="3694086"/>
            <a:ext cx="11225019" cy="0"/>
          </a:xfrm>
          <a:prstGeom prst="straightConnector1">
            <a:avLst/>
          </a:prstGeom>
          <a:ln w="9525" cap="flat">
            <a:solidFill>
              <a:srgbClr val="F2FFF7"/>
            </a:solidFill>
            <a:prstDash val="solid"/>
            <a:miter/>
            <a:headEnd type="none" w="sm" len="sm"/>
            <a:tailEnd type="none" w="sm" len="sm"/>
          </a:ln>
        </p:spPr>
      </p:cxnSp>
      <p:sp>
        <p:nvSpPr>
          <p:cNvPr id="26" name="Google Shape;1231;p34">
            <a:extLst>
              <a:ext uri="{FF2B5EF4-FFF2-40B4-BE49-F238E27FC236}">
                <a16:creationId xmlns:a16="http://schemas.microsoft.com/office/drawing/2014/main" id="{F39EA08E-4452-6BAA-B7AD-AAB506FAC684}"/>
              </a:ext>
            </a:extLst>
          </p:cNvPr>
          <p:cNvSpPr>
            <a:spLocks noGrp="1"/>
          </p:cNvSpPr>
          <p:nvPr/>
        </p:nvSpPr>
        <p:spPr>
          <a:xfrm flipH="1">
            <a:off x="543532" y="3777015"/>
            <a:ext cx="2164246" cy="336180"/>
          </a:xfrm>
          <a:prstGeom prst="rect">
            <a:avLst/>
          </a:prstGeom>
          <a:solidFill>
            <a:srgbClr val="D7F7E4"/>
          </a:solidFill>
          <a:ln w="0">
            <a:noFill/>
            <a:prstDash val="solid"/>
          </a:ln>
        </p:spPr>
        <p:txBody>
          <a:bodyPr spcFirstLastPara="1" wrap="square" lIns="0" tIns="0" rIns="0" bIns="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Iniciativa #2</a:t>
            </a:r>
            <a:endParaRPr sz="1200">
              <a:solidFill>
                <a:srgbClr val="90A99B"/>
              </a:solidFill>
            </a:endParaRPr>
          </a:p>
        </p:txBody>
      </p:sp>
      <p:sp>
        <p:nvSpPr>
          <p:cNvPr id="27" name="Google Shape;1232;p34">
            <a:extLst>
              <a:ext uri="{FF2B5EF4-FFF2-40B4-BE49-F238E27FC236}">
                <a16:creationId xmlns:a16="http://schemas.microsoft.com/office/drawing/2014/main" id="{8923636F-9C12-A891-728E-5A9920BCB2A6}"/>
              </a:ext>
            </a:extLst>
          </p:cNvPr>
          <p:cNvSpPr>
            <a:spLocks noGrp="1"/>
          </p:cNvSpPr>
          <p:nvPr/>
        </p:nvSpPr>
        <p:spPr>
          <a:xfrm flipH="1">
            <a:off x="7622894" y="3704258"/>
            <a:ext cx="4071858" cy="481694"/>
          </a:xfrm>
          <a:prstGeom prst="rect">
            <a:avLst/>
          </a:prstGeom>
          <a:solidFill>
            <a:srgbClr val="D7F7E4"/>
          </a:solidFill>
          <a:ln w="0">
            <a:noFill/>
            <a:prstDash val="solid"/>
          </a:ln>
        </p:spPr>
        <p:txBody>
          <a:bodyPr spcFirstLastPara="1" wrap="square" lIns="91425" tIns="45700" rIns="91425" bIns="4570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Descrição #2</a:t>
            </a:r>
            <a:endParaRPr sz="1200">
              <a:solidFill>
                <a:srgbClr val="90A99B"/>
              </a:solidFill>
            </a:endParaRPr>
          </a:p>
        </p:txBody>
      </p:sp>
      <p:cxnSp>
        <p:nvCxnSpPr>
          <p:cNvPr id="182" name="Google Shape;1233;p34"/>
          <p:cNvCxnSpPr/>
          <p:nvPr/>
        </p:nvCxnSpPr>
        <p:spPr>
          <a:xfrm>
            <a:off x="526105" y="4174015"/>
            <a:ext cx="11225019" cy="0"/>
          </a:xfrm>
          <a:prstGeom prst="straightConnector1">
            <a:avLst/>
          </a:prstGeom>
          <a:ln w="9525" cap="flat">
            <a:solidFill>
              <a:srgbClr val="0D4F34"/>
            </a:solidFill>
            <a:prstDash val="solid"/>
            <a:miter/>
            <a:headEnd type="none" w="sm" len="sm"/>
            <a:tailEnd type="none" w="sm" len="sm"/>
          </a:ln>
        </p:spPr>
      </p:cxnSp>
      <p:sp>
        <p:nvSpPr>
          <p:cNvPr id="30" name="Google Shape;1235;p34">
            <a:extLst>
              <a:ext uri="{FF2B5EF4-FFF2-40B4-BE49-F238E27FC236}">
                <a16:creationId xmlns:a16="http://schemas.microsoft.com/office/drawing/2014/main" id="{2E9127B5-CE97-1294-50AB-6E1815085C35}"/>
              </a:ext>
            </a:extLst>
          </p:cNvPr>
          <p:cNvSpPr>
            <a:spLocks noGrp="1"/>
          </p:cNvSpPr>
          <p:nvPr/>
        </p:nvSpPr>
        <p:spPr>
          <a:xfrm>
            <a:off x="2847945"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 name="Google Shape;1236;p34">
            <a:extLst>
              <a:ext uri="{FF2B5EF4-FFF2-40B4-BE49-F238E27FC236}">
                <a16:creationId xmlns:a16="http://schemas.microsoft.com/office/drawing/2014/main" id="{F44BA55C-FEE5-852F-0577-27DD4A3157E5}"/>
              </a:ext>
            </a:extLst>
          </p:cNvPr>
          <p:cNvSpPr>
            <a:spLocks noGrp="1"/>
          </p:cNvSpPr>
          <p:nvPr/>
        </p:nvSpPr>
        <p:spPr>
          <a:xfrm>
            <a:off x="3025631"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32" name="Google Shape;1237;p34">
            <a:extLst>
              <a:ext uri="{FF2B5EF4-FFF2-40B4-BE49-F238E27FC236}">
                <a16:creationId xmlns:a16="http://schemas.microsoft.com/office/drawing/2014/main" id="{4CF619E9-E3D0-5B6B-833C-07564F7C40E4}"/>
              </a:ext>
            </a:extLst>
          </p:cNvPr>
          <p:cNvSpPr>
            <a:spLocks noGrp="1"/>
          </p:cNvSpPr>
          <p:nvPr/>
        </p:nvSpPr>
        <p:spPr>
          <a:xfrm>
            <a:off x="3203317"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 name="Google Shape;1238;p34">
            <a:extLst>
              <a:ext uri="{FF2B5EF4-FFF2-40B4-BE49-F238E27FC236}">
                <a16:creationId xmlns:a16="http://schemas.microsoft.com/office/drawing/2014/main" id="{E92787EB-6BD8-6FEA-E5D3-C2892206917D}"/>
              </a:ext>
            </a:extLst>
          </p:cNvPr>
          <p:cNvSpPr>
            <a:spLocks noGrp="1"/>
          </p:cNvSpPr>
          <p:nvPr/>
        </p:nvSpPr>
        <p:spPr>
          <a:xfrm>
            <a:off x="3381003"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34" name="Google Shape;1239;p34">
            <a:extLst>
              <a:ext uri="{FF2B5EF4-FFF2-40B4-BE49-F238E27FC236}">
                <a16:creationId xmlns:a16="http://schemas.microsoft.com/office/drawing/2014/main" id="{955CFFFB-E005-0863-44D2-5486F5FE3F49}"/>
              </a:ext>
            </a:extLst>
          </p:cNvPr>
          <p:cNvSpPr>
            <a:spLocks noGrp="1"/>
          </p:cNvSpPr>
          <p:nvPr/>
        </p:nvSpPr>
        <p:spPr>
          <a:xfrm>
            <a:off x="3558689"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36" name="Google Shape;1241;p34">
            <a:extLst>
              <a:ext uri="{FF2B5EF4-FFF2-40B4-BE49-F238E27FC236}">
                <a16:creationId xmlns:a16="http://schemas.microsoft.com/office/drawing/2014/main" id="{DA9784C8-4802-284A-E21D-0BBF62249F3E}"/>
              </a:ext>
            </a:extLst>
          </p:cNvPr>
          <p:cNvSpPr>
            <a:spLocks noGrp="1"/>
          </p:cNvSpPr>
          <p:nvPr/>
        </p:nvSpPr>
        <p:spPr>
          <a:xfrm>
            <a:off x="3991993"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 name="Google Shape;1242;p34">
            <a:extLst>
              <a:ext uri="{FF2B5EF4-FFF2-40B4-BE49-F238E27FC236}">
                <a16:creationId xmlns:a16="http://schemas.microsoft.com/office/drawing/2014/main" id="{F4306344-BEEE-16FB-F700-D51A21C943B5}"/>
              </a:ext>
            </a:extLst>
          </p:cNvPr>
          <p:cNvSpPr>
            <a:spLocks noGrp="1"/>
          </p:cNvSpPr>
          <p:nvPr/>
        </p:nvSpPr>
        <p:spPr>
          <a:xfrm>
            <a:off x="4169679"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38" name="Google Shape;1243;p34">
            <a:extLst>
              <a:ext uri="{FF2B5EF4-FFF2-40B4-BE49-F238E27FC236}">
                <a16:creationId xmlns:a16="http://schemas.microsoft.com/office/drawing/2014/main" id="{64D98120-EC49-9207-DFD8-3253A3AB7839}"/>
              </a:ext>
            </a:extLst>
          </p:cNvPr>
          <p:cNvSpPr>
            <a:spLocks noGrp="1"/>
          </p:cNvSpPr>
          <p:nvPr/>
        </p:nvSpPr>
        <p:spPr>
          <a:xfrm>
            <a:off x="4347365"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0" name="Google Shape;1244;p34">
            <a:extLst>
              <a:ext uri="{FF2B5EF4-FFF2-40B4-BE49-F238E27FC236}">
                <a16:creationId xmlns:a16="http://schemas.microsoft.com/office/drawing/2014/main" id="{3CE06278-25A8-491E-6995-BDC4F735338D}"/>
              </a:ext>
            </a:extLst>
          </p:cNvPr>
          <p:cNvSpPr>
            <a:spLocks noGrp="1"/>
          </p:cNvSpPr>
          <p:nvPr/>
        </p:nvSpPr>
        <p:spPr>
          <a:xfrm>
            <a:off x="4525051"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40" name="Google Shape;1245;p34">
            <a:extLst>
              <a:ext uri="{FF2B5EF4-FFF2-40B4-BE49-F238E27FC236}">
                <a16:creationId xmlns:a16="http://schemas.microsoft.com/office/drawing/2014/main" id="{59D3DC40-F497-6048-3BAC-370D3BF7EB9E}"/>
              </a:ext>
            </a:extLst>
          </p:cNvPr>
          <p:cNvSpPr>
            <a:spLocks noGrp="1"/>
          </p:cNvSpPr>
          <p:nvPr/>
        </p:nvSpPr>
        <p:spPr>
          <a:xfrm>
            <a:off x="4702737"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42" name="Google Shape;1247;p34">
            <a:extLst>
              <a:ext uri="{FF2B5EF4-FFF2-40B4-BE49-F238E27FC236}">
                <a16:creationId xmlns:a16="http://schemas.microsoft.com/office/drawing/2014/main" id="{370849A0-F6E1-CA10-E31C-3FF0B1C98A52}"/>
              </a:ext>
            </a:extLst>
          </p:cNvPr>
          <p:cNvSpPr>
            <a:spLocks noGrp="1"/>
          </p:cNvSpPr>
          <p:nvPr/>
        </p:nvSpPr>
        <p:spPr>
          <a:xfrm>
            <a:off x="5142375"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2" name="Google Shape;1248;p34">
            <a:extLst>
              <a:ext uri="{FF2B5EF4-FFF2-40B4-BE49-F238E27FC236}">
                <a16:creationId xmlns:a16="http://schemas.microsoft.com/office/drawing/2014/main" id="{6FD0D5B5-4D85-2711-E976-E7D72B87914B}"/>
              </a:ext>
            </a:extLst>
          </p:cNvPr>
          <p:cNvSpPr>
            <a:spLocks noGrp="1"/>
          </p:cNvSpPr>
          <p:nvPr/>
        </p:nvSpPr>
        <p:spPr>
          <a:xfrm>
            <a:off x="5320061"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44" name="Google Shape;1249;p34">
            <a:extLst>
              <a:ext uri="{FF2B5EF4-FFF2-40B4-BE49-F238E27FC236}">
                <a16:creationId xmlns:a16="http://schemas.microsoft.com/office/drawing/2014/main" id="{A666F69F-D0C1-FD72-BCFD-90A2C9603832}"/>
              </a:ext>
            </a:extLst>
          </p:cNvPr>
          <p:cNvSpPr>
            <a:spLocks noGrp="1"/>
          </p:cNvSpPr>
          <p:nvPr/>
        </p:nvSpPr>
        <p:spPr>
          <a:xfrm>
            <a:off x="5497747"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3" name="Google Shape;1250;p34">
            <a:extLst>
              <a:ext uri="{FF2B5EF4-FFF2-40B4-BE49-F238E27FC236}">
                <a16:creationId xmlns:a16="http://schemas.microsoft.com/office/drawing/2014/main" id="{4A14609D-1861-7343-009D-879D9AD124A0}"/>
              </a:ext>
            </a:extLst>
          </p:cNvPr>
          <p:cNvSpPr>
            <a:spLocks noGrp="1"/>
          </p:cNvSpPr>
          <p:nvPr/>
        </p:nvSpPr>
        <p:spPr>
          <a:xfrm>
            <a:off x="5675433"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4" name="Google Shape;1251;p34">
            <a:extLst>
              <a:ext uri="{FF2B5EF4-FFF2-40B4-BE49-F238E27FC236}">
                <a16:creationId xmlns:a16="http://schemas.microsoft.com/office/drawing/2014/main" id="{BAA3CCC3-ABE6-BD3A-176C-DADFC27293A3}"/>
              </a:ext>
            </a:extLst>
          </p:cNvPr>
          <p:cNvSpPr>
            <a:spLocks noGrp="1"/>
          </p:cNvSpPr>
          <p:nvPr/>
        </p:nvSpPr>
        <p:spPr>
          <a:xfrm>
            <a:off x="5853119"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48" name="Google Shape;1253;p34">
            <a:extLst>
              <a:ext uri="{FF2B5EF4-FFF2-40B4-BE49-F238E27FC236}">
                <a16:creationId xmlns:a16="http://schemas.microsoft.com/office/drawing/2014/main" id="{9CE9C469-2E52-3402-78F2-2D7A51825EA2}"/>
              </a:ext>
            </a:extLst>
          </p:cNvPr>
          <p:cNvSpPr>
            <a:spLocks noGrp="1"/>
          </p:cNvSpPr>
          <p:nvPr/>
        </p:nvSpPr>
        <p:spPr>
          <a:xfrm>
            <a:off x="6359840"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49" name="Google Shape;1254;p34">
            <a:extLst>
              <a:ext uri="{FF2B5EF4-FFF2-40B4-BE49-F238E27FC236}">
                <a16:creationId xmlns:a16="http://schemas.microsoft.com/office/drawing/2014/main" id="{5D3459A4-A85A-55B8-4D61-15355CBCFB7B}"/>
              </a:ext>
            </a:extLst>
          </p:cNvPr>
          <p:cNvSpPr>
            <a:spLocks noGrp="1"/>
          </p:cNvSpPr>
          <p:nvPr/>
        </p:nvSpPr>
        <p:spPr>
          <a:xfrm>
            <a:off x="6537526"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0" name="Google Shape;1255;p34">
            <a:extLst>
              <a:ext uri="{FF2B5EF4-FFF2-40B4-BE49-F238E27FC236}">
                <a16:creationId xmlns:a16="http://schemas.microsoft.com/office/drawing/2014/main" id="{7A92F052-B479-1AA8-8A8E-145D7EA6FC70}"/>
              </a:ext>
            </a:extLst>
          </p:cNvPr>
          <p:cNvSpPr>
            <a:spLocks noGrp="1"/>
          </p:cNvSpPr>
          <p:nvPr/>
        </p:nvSpPr>
        <p:spPr>
          <a:xfrm>
            <a:off x="6715212"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1" name="Google Shape;1256;p34">
            <a:extLst>
              <a:ext uri="{FF2B5EF4-FFF2-40B4-BE49-F238E27FC236}">
                <a16:creationId xmlns:a16="http://schemas.microsoft.com/office/drawing/2014/main" id="{CD0B79F8-9BB9-FB04-F2BD-71EE5BA38A63}"/>
              </a:ext>
            </a:extLst>
          </p:cNvPr>
          <p:cNvSpPr>
            <a:spLocks noGrp="1"/>
          </p:cNvSpPr>
          <p:nvPr/>
        </p:nvSpPr>
        <p:spPr>
          <a:xfrm>
            <a:off x="6892898"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2" name="Google Shape;1257;p34">
            <a:extLst>
              <a:ext uri="{FF2B5EF4-FFF2-40B4-BE49-F238E27FC236}">
                <a16:creationId xmlns:a16="http://schemas.microsoft.com/office/drawing/2014/main" id="{DB081B59-2EA3-B512-7670-5D68E999C252}"/>
              </a:ext>
            </a:extLst>
          </p:cNvPr>
          <p:cNvSpPr>
            <a:spLocks noGrp="1"/>
          </p:cNvSpPr>
          <p:nvPr/>
        </p:nvSpPr>
        <p:spPr>
          <a:xfrm>
            <a:off x="7070584" y="3370062"/>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4" name="Google Shape;1259;p34">
            <a:extLst>
              <a:ext uri="{FF2B5EF4-FFF2-40B4-BE49-F238E27FC236}">
                <a16:creationId xmlns:a16="http://schemas.microsoft.com/office/drawing/2014/main" id="{B1EDDA14-8989-B150-258C-9DF84E90A5B3}"/>
              </a:ext>
            </a:extLst>
          </p:cNvPr>
          <p:cNvSpPr>
            <a:spLocks noGrp="1"/>
          </p:cNvSpPr>
          <p:nvPr/>
        </p:nvSpPr>
        <p:spPr>
          <a:xfrm>
            <a:off x="2847945"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5" name="Google Shape;1260;p34">
            <a:extLst>
              <a:ext uri="{FF2B5EF4-FFF2-40B4-BE49-F238E27FC236}">
                <a16:creationId xmlns:a16="http://schemas.microsoft.com/office/drawing/2014/main" id="{F2390056-428B-E86F-B3C7-039A4CE81CE1}"/>
              </a:ext>
            </a:extLst>
          </p:cNvPr>
          <p:cNvSpPr>
            <a:spLocks noGrp="1"/>
          </p:cNvSpPr>
          <p:nvPr/>
        </p:nvSpPr>
        <p:spPr>
          <a:xfrm>
            <a:off x="3025631"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6" name="Google Shape;1261;p34">
            <a:extLst>
              <a:ext uri="{FF2B5EF4-FFF2-40B4-BE49-F238E27FC236}">
                <a16:creationId xmlns:a16="http://schemas.microsoft.com/office/drawing/2014/main" id="{774B22CE-AD46-B9D9-3087-9AFB448B4365}"/>
              </a:ext>
            </a:extLst>
          </p:cNvPr>
          <p:cNvSpPr>
            <a:spLocks noGrp="1"/>
          </p:cNvSpPr>
          <p:nvPr/>
        </p:nvSpPr>
        <p:spPr>
          <a:xfrm>
            <a:off x="3203317"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7" name="Google Shape;1262;p34">
            <a:extLst>
              <a:ext uri="{FF2B5EF4-FFF2-40B4-BE49-F238E27FC236}">
                <a16:creationId xmlns:a16="http://schemas.microsoft.com/office/drawing/2014/main" id="{D70BF87F-A56C-30F0-767F-B22FFC93F218}"/>
              </a:ext>
            </a:extLst>
          </p:cNvPr>
          <p:cNvSpPr>
            <a:spLocks noGrp="1"/>
          </p:cNvSpPr>
          <p:nvPr/>
        </p:nvSpPr>
        <p:spPr>
          <a:xfrm>
            <a:off x="3381003"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58" name="Google Shape;1263;p34">
            <a:extLst>
              <a:ext uri="{FF2B5EF4-FFF2-40B4-BE49-F238E27FC236}">
                <a16:creationId xmlns:a16="http://schemas.microsoft.com/office/drawing/2014/main" id="{9D2F70AE-DDDB-15C5-A5C6-6201D63B4401}"/>
              </a:ext>
            </a:extLst>
          </p:cNvPr>
          <p:cNvSpPr>
            <a:spLocks noGrp="1"/>
          </p:cNvSpPr>
          <p:nvPr/>
        </p:nvSpPr>
        <p:spPr>
          <a:xfrm>
            <a:off x="3558689"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0" name="Google Shape;1265;p34">
            <a:extLst>
              <a:ext uri="{FF2B5EF4-FFF2-40B4-BE49-F238E27FC236}">
                <a16:creationId xmlns:a16="http://schemas.microsoft.com/office/drawing/2014/main" id="{B210C6BD-E8B9-F876-F943-454E2C42677A}"/>
              </a:ext>
            </a:extLst>
          </p:cNvPr>
          <p:cNvSpPr>
            <a:spLocks noGrp="1"/>
          </p:cNvSpPr>
          <p:nvPr/>
        </p:nvSpPr>
        <p:spPr>
          <a:xfrm>
            <a:off x="3991993"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1" name="Google Shape;1266;p34">
            <a:extLst>
              <a:ext uri="{FF2B5EF4-FFF2-40B4-BE49-F238E27FC236}">
                <a16:creationId xmlns:a16="http://schemas.microsoft.com/office/drawing/2014/main" id="{BB43B4B7-2AAB-E2C0-44F5-1B3AAB1B38DD}"/>
              </a:ext>
            </a:extLst>
          </p:cNvPr>
          <p:cNvSpPr>
            <a:spLocks noGrp="1"/>
          </p:cNvSpPr>
          <p:nvPr/>
        </p:nvSpPr>
        <p:spPr>
          <a:xfrm>
            <a:off x="4169679"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2" name="Google Shape;1267;p34">
            <a:extLst>
              <a:ext uri="{FF2B5EF4-FFF2-40B4-BE49-F238E27FC236}">
                <a16:creationId xmlns:a16="http://schemas.microsoft.com/office/drawing/2014/main" id="{5963157B-A9BC-3AB6-72B9-EFF5CC8327FF}"/>
              </a:ext>
            </a:extLst>
          </p:cNvPr>
          <p:cNvSpPr>
            <a:spLocks noGrp="1"/>
          </p:cNvSpPr>
          <p:nvPr/>
        </p:nvSpPr>
        <p:spPr>
          <a:xfrm>
            <a:off x="4347365"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3" name="Google Shape;1268;p34">
            <a:extLst>
              <a:ext uri="{FF2B5EF4-FFF2-40B4-BE49-F238E27FC236}">
                <a16:creationId xmlns:a16="http://schemas.microsoft.com/office/drawing/2014/main" id="{3B0BBF63-3945-E91C-CC5B-0B6CA0FE606A}"/>
              </a:ext>
            </a:extLst>
          </p:cNvPr>
          <p:cNvSpPr>
            <a:spLocks noGrp="1"/>
          </p:cNvSpPr>
          <p:nvPr/>
        </p:nvSpPr>
        <p:spPr>
          <a:xfrm>
            <a:off x="4525051"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4" name="Google Shape;1269;p34">
            <a:extLst>
              <a:ext uri="{FF2B5EF4-FFF2-40B4-BE49-F238E27FC236}">
                <a16:creationId xmlns:a16="http://schemas.microsoft.com/office/drawing/2014/main" id="{FA7F5D03-B301-1417-BCA9-7EE8611955E1}"/>
              </a:ext>
            </a:extLst>
          </p:cNvPr>
          <p:cNvSpPr>
            <a:spLocks noGrp="1"/>
          </p:cNvSpPr>
          <p:nvPr/>
        </p:nvSpPr>
        <p:spPr>
          <a:xfrm>
            <a:off x="4702737"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6" name="Google Shape;1271;p34">
            <a:extLst>
              <a:ext uri="{FF2B5EF4-FFF2-40B4-BE49-F238E27FC236}">
                <a16:creationId xmlns:a16="http://schemas.microsoft.com/office/drawing/2014/main" id="{A4F229C3-48E9-E1F8-5102-A132691720ED}"/>
              </a:ext>
            </a:extLst>
          </p:cNvPr>
          <p:cNvSpPr>
            <a:spLocks noGrp="1"/>
          </p:cNvSpPr>
          <p:nvPr/>
        </p:nvSpPr>
        <p:spPr>
          <a:xfrm>
            <a:off x="5142375"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7" name="Google Shape;1272;p34">
            <a:extLst>
              <a:ext uri="{FF2B5EF4-FFF2-40B4-BE49-F238E27FC236}">
                <a16:creationId xmlns:a16="http://schemas.microsoft.com/office/drawing/2014/main" id="{E9F952C9-54CC-14F0-4FCF-AA560D6F2F60}"/>
              </a:ext>
            </a:extLst>
          </p:cNvPr>
          <p:cNvSpPr>
            <a:spLocks noGrp="1"/>
          </p:cNvSpPr>
          <p:nvPr/>
        </p:nvSpPr>
        <p:spPr>
          <a:xfrm>
            <a:off x="5320061"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8" name="Google Shape;1273;p34">
            <a:extLst>
              <a:ext uri="{FF2B5EF4-FFF2-40B4-BE49-F238E27FC236}">
                <a16:creationId xmlns:a16="http://schemas.microsoft.com/office/drawing/2014/main" id="{4707BFA6-B549-D095-3F92-C9DECAA7C8DB}"/>
              </a:ext>
            </a:extLst>
          </p:cNvPr>
          <p:cNvSpPr>
            <a:spLocks noGrp="1"/>
          </p:cNvSpPr>
          <p:nvPr/>
        </p:nvSpPr>
        <p:spPr>
          <a:xfrm>
            <a:off x="5497747"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69" name="Google Shape;1274;p34">
            <a:extLst>
              <a:ext uri="{FF2B5EF4-FFF2-40B4-BE49-F238E27FC236}">
                <a16:creationId xmlns:a16="http://schemas.microsoft.com/office/drawing/2014/main" id="{40BD2DCE-6DEA-9735-C5BF-B14776F85DF4}"/>
              </a:ext>
            </a:extLst>
          </p:cNvPr>
          <p:cNvSpPr>
            <a:spLocks noGrp="1"/>
          </p:cNvSpPr>
          <p:nvPr/>
        </p:nvSpPr>
        <p:spPr>
          <a:xfrm>
            <a:off x="5675433"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0" name="Google Shape;1275;p34">
            <a:extLst>
              <a:ext uri="{FF2B5EF4-FFF2-40B4-BE49-F238E27FC236}">
                <a16:creationId xmlns:a16="http://schemas.microsoft.com/office/drawing/2014/main" id="{A35274C7-1EA8-2E6F-2A7D-2008CC7C0B30}"/>
              </a:ext>
            </a:extLst>
          </p:cNvPr>
          <p:cNvSpPr>
            <a:spLocks noGrp="1"/>
          </p:cNvSpPr>
          <p:nvPr/>
        </p:nvSpPr>
        <p:spPr>
          <a:xfrm>
            <a:off x="5853119"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2" name="Google Shape;1277;p34">
            <a:extLst>
              <a:ext uri="{FF2B5EF4-FFF2-40B4-BE49-F238E27FC236}">
                <a16:creationId xmlns:a16="http://schemas.microsoft.com/office/drawing/2014/main" id="{58FA29C0-45EC-B1DF-7278-FB356D107306}"/>
              </a:ext>
            </a:extLst>
          </p:cNvPr>
          <p:cNvSpPr>
            <a:spLocks noGrp="1"/>
          </p:cNvSpPr>
          <p:nvPr/>
        </p:nvSpPr>
        <p:spPr>
          <a:xfrm>
            <a:off x="6359840"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3" name="Google Shape;1278;p34">
            <a:extLst>
              <a:ext uri="{FF2B5EF4-FFF2-40B4-BE49-F238E27FC236}">
                <a16:creationId xmlns:a16="http://schemas.microsoft.com/office/drawing/2014/main" id="{FA42DB0F-A926-09EB-E061-76137B8C3F53}"/>
              </a:ext>
            </a:extLst>
          </p:cNvPr>
          <p:cNvSpPr>
            <a:spLocks noGrp="1"/>
          </p:cNvSpPr>
          <p:nvPr/>
        </p:nvSpPr>
        <p:spPr>
          <a:xfrm>
            <a:off x="6537526"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4" name="Google Shape;1279;p34">
            <a:extLst>
              <a:ext uri="{FF2B5EF4-FFF2-40B4-BE49-F238E27FC236}">
                <a16:creationId xmlns:a16="http://schemas.microsoft.com/office/drawing/2014/main" id="{063A89F8-FB3C-5D17-8944-043CC2968667}"/>
              </a:ext>
            </a:extLst>
          </p:cNvPr>
          <p:cNvSpPr>
            <a:spLocks noGrp="1"/>
          </p:cNvSpPr>
          <p:nvPr/>
        </p:nvSpPr>
        <p:spPr>
          <a:xfrm>
            <a:off x="6715212"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5" name="Google Shape;1280;p34">
            <a:extLst>
              <a:ext uri="{FF2B5EF4-FFF2-40B4-BE49-F238E27FC236}">
                <a16:creationId xmlns:a16="http://schemas.microsoft.com/office/drawing/2014/main" id="{0BAB847D-7C59-CA40-A634-C2E5D2118D5A}"/>
              </a:ext>
            </a:extLst>
          </p:cNvPr>
          <p:cNvSpPr>
            <a:spLocks noGrp="1"/>
          </p:cNvSpPr>
          <p:nvPr/>
        </p:nvSpPr>
        <p:spPr>
          <a:xfrm>
            <a:off x="6892898"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6" name="Google Shape;1281;p34">
            <a:extLst>
              <a:ext uri="{FF2B5EF4-FFF2-40B4-BE49-F238E27FC236}">
                <a16:creationId xmlns:a16="http://schemas.microsoft.com/office/drawing/2014/main" id="{D46B739B-3B25-3E9A-8583-2D000806F9EB}"/>
              </a:ext>
            </a:extLst>
          </p:cNvPr>
          <p:cNvSpPr>
            <a:spLocks noGrp="1"/>
          </p:cNvSpPr>
          <p:nvPr/>
        </p:nvSpPr>
        <p:spPr>
          <a:xfrm>
            <a:off x="7070584" y="3859357"/>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77" name="Google Shape;1282;p34">
            <a:extLst>
              <a:ext uri="{FF2B5EF4-FFF2-40B4-BE49-F238E27FC236}">
                <a16:creationId xmlns:a16="http://schemas.microsoft.com/office/drawing/2014/main" id="{5AB085F3-7289-11DB-8CF3-D717AD353998}"/>
              </a:ext>
            </a:extLst>
          </p:cNvPr>
          <p:cNvSpPr>
            <a:spLocks noGrp="1"/>
          </p:cNvSpPr>
          <p:nvPr/>
        </p:nvSpPr>
        <p:spPr>
          <a:xfrm flipH="1">
            <a:off x="543532" y="4245007"/>
            <a:ext cx="2164246" cy="336180"/>
          </a:xfrm>
          <a:prstGeom prst="rect">
            <a:avLst/>
          </a:prstGeom>
          <a:solidFill>
            <a:srgbClr val="D7F7E4"/>
          </a:solidFill>
          <a:ln w="0">
            <a:noFill/>
            <a:prstDash val="solid"/>
          </a:ln>
        </p:spPr>
        <p:txBody>
          <a:bodyPr spcFirstLastPara="1" wrap="square" lIns="0" tIns="0" rIns="0" bIns="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Iniciativa #3</a:t>
            </a:r>
            <a:endParaRPr sz="1200">
              <a:solidFill>
                <a:srgbClr val="90A99B"/>
              </a:solidFill>
            </a:endParaRPr>
          </a:p>
        </p:txBody>
      </p:sp>
      <p:cxnSp>
        <p:nvCxnSpPr>
          <p:cNvPr id="224" name="Google Shape;1283;p34"/>
          <p:cNvCxnSpPr/>
          <p:nvPr/>
        </p:nvCxnSpPr>
        <p:spPr>
          <a:xfrm>
            <a:off x="526105" y="4642007"/>
            <a:ext cx="11225019" cy="0"/>
          </a:xfrm>
          <a:prstGeom prst="straightConnector1">
            <a:avLst/>
          </a:prstGeom>
          <a:ln w="9525" cap="flat">
            <a:solidFill>
              <a:srgbClr val="0D4F34"/>
            </a:solidFill>
            <a:prstDash val="solid"/>
            <a:miter/>
            <a:headEnd type="none" w="sm" len="sm"/>
            <a:tailEnd type="none" w="sm" len="sm"/>
          </a:ln>
        </p:spPr>
      </p:cxnSp>
      <p:sp>
        <p:nvSpPr>
          <p:cNvPr id="80" name="Google Shape;1285;p34">
            <a:extLst>
              <a:ext uri="{FF2B5EF4-FFF2-40B4-BE49-F238E27FC236}">
                <a16:creationId xmlns:a16="http://schemas.microsoft.com/office/drawing/2014/main" id="{2045326E-6FD5-4CC6-F5CA-6CF20B9420F9}"/>
              </a:ext>
            </a:extLst>
          </p:cNvPr>
          <p:cNvSpPr>
            <a:spLocks noGrp="1"/>
          </p:cNvSpPr>
          <p:nvPr/>
        </p:nvSpPr>
        <p:spPr>
          <a:xfrm>
            <a:off x="2847945"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1" name="Google Shape;1286;p34">
            <a:extLst>
              <a:ext uri="{FF2B5EF4-FFF2-40B4-BE49-F238E27FC236}">
                <a16:creationId xmlns:a16="http://schemas.microsoft.com/office/drawing/2014/main" id="{A50CE8CC-93FD-2530-6DC7-57C0F4708D71}"/>
              </a:ext>
            </a:extLst>
          </p:cNvPr>
          <p:cNvSpPr>
            <a:spLocks noGrp="1"/>
          </p:cNvSpPr>
          <p:nvPr/>
        </p:nvSpPr>
        <p:spPr>
          <a:xfrm>
            <a:off x="3025631"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2" name="Google Shape;1287;p34">
            <a:extLst>
              <a:ext uri="{FF2B5EF4-FFF2-40B4-BE49-F238E27FC236}">
                <a16:creationId xmlns:a16="http://schemas.microsoft.com/office/drawing/2014/main" id="{26915670-3753-7B07-47DC-BCBDEF33928E}"/>
              </a:ext>
            </a:extLst>
          </p:cNvPr>
          <p:cNvSpPr>
            <a:spLocks noGrp="1"/>
          </p:cNvSpPr>
          <p:nvPr/>
        </p:nvSpPr>
        <p:spPr>
          <a:xfrm>
            <a:off x="3203317"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3" name="Google Shape;1288;p34">
            <a:extLst>
              <a:ext uri="{FF2B5EF4-FFF2-40B4-BE49-F238E27FC236}">
                <a16:creationId xmlns:a16="http://schemas.microsoft.com/office/drawing/2014/main" id="{402DE5BE-66B4-0B7B-B30B-4C530AF16842}"/>
              </a:ext>
            </a:extLst>
          </p:cNvPr>
          <p:cNvSpPr>
            <a:spLocks noGrp="1"/>
          </p:cNvSpPr>
          <p:nvPr/>
        </p:nvSpPr>
        <p:spPr>
          <a:xfrm>
            <a:off x="3381003"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4" name="Google Shape;1289;p34">
            <a:extLst>
              <a:ext uri="{FF2B5EF4-FFF2-40B4-BE49-F238E27FC236}">
                <a16:creationId xmlns:a16="http://schemas.microsoft.com/office/drawing/2014/main" id="{902B884E-F1DD-07D2-6935-C227F58CEC5D}"/>
              </a:ext>
            </a:extLst>
          </p:cNvPr>
          <p:cNvSpPr>
            <a:spLocks noGrp="1"/>
          </p:cNvSpPr>
          <p:nvPr/>
        </p:nvSpPr>
        <p:spPr>
          <a:xfrm>
            <a:off x="3558689"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6" name="Google Shape;1291;p34">
            <a:extLst>
              <a:ext uri="{FF2B5EF4-FFF2-40B4-BE49-F238E27FC236}">
                <a16:creationId xmlns:a16="http://schemas.microsoft.com/office/drawing/2014/main" id="{9BF37CC4-4095-0565-7BCE-03FED3EC4C27}"/>
              </a:ext>
            </a:extLst>
          </p:cNvPr>
          <p:cNvSpPr>
            <a:spLocks noGrp="1"/>
          </p:cNvSpPr>
          <p:nvPr/>
        </p:nvSpPr>
        <p:spPr>
          <a:xfrm>
            <a:off x="3991993"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7" name="Google Shape;1292;p34">
            <a:extLst>
              <a:ext uri="{FF2B5EF4-FFF2-40B4-BE49-F238E27FC236}">
                <a16:creationId xmlns:a16="http://schemas.microsoft.com/office/drawing/2014/main" id="{313A91EA-DA3B-9645-FAE8-D01B6F631F76}"/>
              </a:ext>
            </a:extLst>
          </p:cNvPr>
          <p:cNvSpPr>
            <a:spLocks noGrp="1"/>
          </p:cNvSpPr>
          <p:nvPr/>
        </p:nvSpPr>
        <p:spPr>
          <a:xfrm>
            <a:off x="4169679"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8" name="Google Shape;1293;p34">
            <a:extLst>
              <a:ext uri="{FF2B5EF4-FFF2-40B4-BE49-F238E27FC236}">
                <a16:creationId xmlns:a16="http://schemas.microsoft.com/office/drawing/2014/main" id="{2D6B735D-6F1C-CAA0-72C9-F85FC54AA00C}"/>
              </a:ext>
            </a:extLst>
          </p:cNvPr>
          <p:cNvSpPr>
            <a:spLocks noGrp="1"/>
          </p:cNvSpPr>
          <p:nvPr/>
        </p:nvSpPr>
        <p:spPr>
          <a:xfrm>
            <a:off x="4347365"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89" name="Google Shape;1294;p34">
            <a:extLst>
              <a:ext uri="{FF2B5EF4-FFF2-40B4-BE49-F238E27FC236}">
                <a16:creationId xmlns:a16="http://schemas.microsoft.com/office/drawing/2014/main" id="{3BE376EC-9EC5-F13C-177A-0A3D85367A22}"/>
              </a:ext>
            </a:extLst>
          </p:cNvPr>
          <p:cNvSpPr>
            <a:spLocks noGrp="1"/>
          </p:cNvSpPr>
          <p:nvPr/>
        </p:nvSpPr>
        <p:spPr>
          <a:xfrm>
            <a:off x="4525051"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0" name="Google Shape;1295;p34">
            <a:extLst>
              <a:ext uri="{FF2B5EF4-FFF2-40B4-BE49-F238E27FC236}">
                <a16:creationId xmlns:a16="http://schemas.microsoft.com/office/drawing/2014/main" id="{DF91943B-41B2-1B50-19C9-49E009D8B4A6}"/>
              </a:ext>
            </a:extLst>
          </p:cNvPr>
          <p:cNvSpPr>
            <a:spLocks noGrp="1"/>
          </p:cNvSpPr>
          <p:nvPr/>
        </p:nvSpPr>
        <p:spPr>
          <a:xfrm>
            <a:off x="4702737"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2" name="Google Shape;1297;p34">
            <a:extLst>
              <a:ext uri="{FF2B5EF4-FFF2-40B4-BE49-F238E27FC236}">
                <a16:creationId xmlns:a16="http://schemas.microsoft.com/office/drawing/2014/main" id="{16187934-8211-00DD-0205-9556171782F3}"/>
              </a:ext>
            </a:extLst>
          </p:cNvPr>
          <p:cNvSpPr>
            <a:spLocks noGrp="1"/>
          </p:cNvSpPr>
          <p:nvPr/>
        </p:nvSpPr>
        <p:spPr>
          <a:xfrm>
            <a:off x="5142375"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3" name="Google Shape;1298;p34">
            <a:extLst>
              <a:ext uri="{FF2B5EF4-FFF2-40B4-BE49-F238E27FC236}">
                <a16:creationId xmlns:a16="http://schemas.microsoft.com/office/drawing/2014/main" id="{73DD75EA-7150-4407-3526-6EA4B7577181}"/>
              </a:ext>
            </a:extLst>
          </p:cNvPr>
          <p:cNvSpPr>
            <a:spLocks noGrp="1"/>
          </p:cNvSpPr>
          <p:nvPr/>
        </p:nvSpPr>
        <p:spPr>
          <a:xfrm>
            <a:off x="5320061"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4" name="Google Shape;1299;p34">
            <a:extLst>
              <a:ext uri="{FF2B5EF4-FFF2-40B4-BE49-F238E27FC236}">
                <a16:creationId xmlns:a16="http://schemas.microsoft.com/office/drawing/2014/main" id="{45D4FCB1-A4D5-9C1B-FC36-3D75559F47BA}"/>
              </a:ext>
            </a:extLst>
          </p:cNvPr>
          <p:cNvSpPr>
            <a:spLocks noGrp="1"/>
          </p:cNvSpPr>
          <p:nvPr/>
        </p:nvSpPr>
        <p:spPr>
          <a:xfrm>
            <a:off x="5497747"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5" name="Google Shape;1300;p34">
            <a:extLst>
              <a:ext uri="{FF2B5EF4-FFF2-40B4-BE49-F238E27FC236}">
                <a16:creationId xmlns:a16="http://schemas.microsoft.com/office/drawing/2014/main" id="{7D1688AB-E7B9-C7DC-0AB8-01F5DD19788E}"/>
              </a:ext>
            </a:extLst>
          </p:cNvPr>
          <p:cNvSpPr>
            <a:spLocks noGrp="1"/>
          </p:cNvSpPr>
          <p:nvPr/>
        </p:nvSpPr>
        <p:spPr>
          <a:xfrm>
            <a:off x="5675433"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6" name="Google Shape;1301;p34">
            <a:extLst>
              <a:ext uri="{FF2B5EF4-FFF2-40B4-BE49-F238E27FC236}">
                <a16:creationId xmlns:a16="http://schemas.microsoft.com/office/drawing/2014/main" id="{124D02D2-48FA-C17E-36C7-E653AB8BB0F6}"/>
              </a:ext>
            </a:extLst>
          </p:cNvPr>
          <p:cNvSpPr>
            <a:spLocks noGrp="1"/>
          </p:cNvSpPr>
          <p:nvPr/>
        </p:nvSpPr>
        <p:spPr>
          <a:xfrm>
            <a:off x="5853119"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8" name="Google Shape;1303;p34">
            <a:extLst>
              <a:ext uri="{FF2B5EF4-FFF2-40B4-BE49-F238E27FC236}">
                <a16:creationId xmlns:a16="http://schemas.microsoft.com/office/drawing/2014/main" id="{0903D66C-24F6-1CC2-5C19-60AE1AAD83E3}"/>
              </a:ext>
            </a:extLst>
          </p:cNvPr>
          <p:cNvSpPr>
            <a:spLocks noGrp="1"/>
          </p:cNvSpPr>
          <p:nvPr/>
        </p:nvSpPr>
        <p:spPr>
          <a:xfrm>
            <a:off x="6359840"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99" name="Google Shape;1304;p34">
            <a:extLst>
              <a:ext uri="{FF2B5EF4-FFF2-40B4-BE49-F238E27FC236}">
                <a16:creationId xmlns:a16="http://schemas.microsoft.com/office/drawing/2014/main" id="{F01B46C6-AF7E-B8A5-2629-0E7F744F83D5}"/>
              </a:ext>
            </a:extLst>
          </p:cNvPr>
          <p:cNvSpPr>
            <a:spLocks noGrp="1"/>
          </p:cNvSpPr>
          <p:nvPr/>
        </p:nvSpPr>
        <p:spPr>
          <a:xfrm>
            <a:off x="6537526"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00" name="Google Shape;1305;p34">
            <a:extLst>
              <a:ext uri="{FF2B5EF4-FFF2-40B4-BE49-F238E27FC236}">
                <a16:creationId xmlns:a16="http://schemas.microsoft.com/office/drawing/2014/main" id="{3706B363-43E1-72A4-7216-8C7C7892668C}"/>
              </a:ext>
            </a:extLst>
          </p:cNvPr>
          <p:cNvSpPr>
            <a:spLocks noGrp="1"/>
          </p:cNvSpPr>
          <p:nvPr/>
        </p:nvSpPr>
        <p:spPr>
          <a:xfrm>
            <a:off x="6715212"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01" name="Google Shape;1306;p34">
            <a:extLst>
              <a:ext uri="{FF2B5EF4-FFF2-40B4-BE49-F238E27FC236}">
                <a16:creationId xmlns:a16="http://schemas.microsoft.com/office/drawing/2014/main" id="{7C60D12A-AB49-3A00-4DFF-42638A3DD78C}"/>
              </a:ext>
            </a:extLst>
          </p:cNvPr>
          <p:cNvSpPr>
            <a:spLocks noGrp="1"/>
          </p:cNvSpPr>
          <p:nvPr/>
        </p:nvSpPr>
        <p:spPr>
          <a:xfrm>
            <a:off x="6892898"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03" name="Google Shape;1307;p34">
            <a:extLst>
              <a:ext uri="{FF2B5EF4-FFF2-40B4-BE49-F238E27FC236}">
                <a16:creationId xmlns:a16="http://schemas.microsoft.com/office/drawing/2014/main" id="{2A757143-7243-C044-837D-3A39114498CB}"/>
              </a:ext>
            </a:extLst>
          </p:cNvPr>
          <p:cNvSpPr>
            <a:spLocks noGrp="1"/>
          </p:cNvSpPr>
          <p:nvPr/>
        </p:nvSpPr>
        <p:spPr>
          <a:xfrm>
            <a:off x="7070584" y="4327349"/>
            <a:ext cx="130218" cy="130218"/>
          </a:xfrm>
          <a:prstGeom prst="ellipse">
            <a:avLst/>
          </a:prstGeom>
          <a:solidFill>
            <a:srgbClr val="90A99B"/>
          </a:solidFill>
          <a:ln w="0">
            <a:noFill/>
            <a:prstDash val="solid"/>
          </a:ln>
        </p:spPr>
        <p:txBody>
          <a:bodyPr spcFirstLastPara="1" wrap="square" lIns="0" tIns="0" rIns="0" bIns="0" anchor="ctr">
            <a:noAutofit/>
          </a:bodyPr>
          <a:lstStyle/>
          <a:p>
            <a:pPr marL="0" marR="0" lvl="0" indent="0" algn="ctr">
              <a:spcBef>
                <a:spcPts val="0"/>
              </a:spcBef>
              <a:spcAft>
                <a:spcPts val="0"/>
              </a:spcAft>
              <a:buNone/>
            </a:pPr>
            <a:endParaRPr sz="900">
              <a:solidFill>
                <a:srgbClr val="90A99B"/>
              </a:solidFill>
            </a:endParaRPr>
          </a:p>
        </p:txBody>
      </p:sp>
      <p:sp>
        <p:nvSpPr>
          <p:cNvPr id="104" name="Google Shape;1308;p34">
            <a:extLst>
              <a:ext uri="{FF2B5EF4-FFF2-40B4-BE49-F238E27FC236}">
                <a16:creationId xmlns:a16="http://schemas.microsoft.com/office/drawing/2014/main" id="{A5C7C7EA-E07C-F280-5575-7C0706BA31B2}"/>
              </a:ext>
            </a:extLst>
          </p:cNvPr>
          <p:cNvSpPr>
            <a:spLocks noGrp="1"/>
          </p:cNvSpPr>
          <p:nvPr/>
        </p:nvSpPr>
        <p:spPr>
          <a:xfrm flipH="1">
            <a:off x="7622894" y="4170661"/>
            <a:ext cx="4071858" cy="481694"/>
          </a:xfrm>
          <a:prstGeom prst="rect">
            <a:avLst/>
          </a:prstGeom>
          <a:noFill/>
          <a:ln w="0">
            <a:noFill/>
            <a:prstDash val="solid"/>
          </a:ln>
        </p:spPr>
        <p:txBody>
          <a:bodyPr spcFirstLastPara="1" wrap="square" lIns="91425" tIns="45700" rIns="91425" bIns="45700" anchor="ctr">
            <a:noAutofit/>
          </a:bodyPr>
          <a:lstStyle/>
          <a:p>
            <a:pPr marL="0" marR="0" lvl="0" indent="0" algn="l">
              <a:spcBef>
                <a:spcPts val="0"/>
              </a:spcBef>
              <a:spcAft>
                <a:spcPts val="0"/>
              </a:spcAft>
              <a:buNone/>
            </a:pPr>
            <a:r>
              <a:rPr sz="1200">
                <a:solidFill>
                  <a:srgbClr val="031A10"/>
                </a:solidFill>
                <a:latin typeface="Source Sans 3"/>
                <a:ea typeface="Source Sans 3"/>
                <a:cs typeface="Source Sans 3"/>
              </a:rPr>
              <a:t>Descrição #3</a:t>
            </a:r>
            <a:endParaRPr sz="1200">
              <a:solidFill>
                <a:srgbClr val="90A99B"/>
              </a:solidFill>
            </a:endParaRPr>
          </a:p>
        </p:txBody>
      </p:sp>
      <p:sp>
        <p:nvSpPr>
          <p:cNvPr id="22" name="Espaço Reservado para Rodapé 21">
            <a:extLst>
              <a:ext uri="{FF2B5EF4-FFF2-40B4-BE49-F238E27FC236}">
                <a16:creationId xmlns:a16="http://schemas.microsoft.com/office/drawing/2014/main" id="{AB7A9688-AAE7-1BCD-0AF3-01501F37AA68}"/>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25" name="Espaço Reservado para Número de Slide 24">
            <a:extLst>
              <a:ext uri="{FF2B5EF4-FFF2-40B4-BE49-F238E27FC236}">
                <a16:creationId xmlns:a16="http://schemas.microsoft.com/office/drawing/2014/main" id="{266C3586-F776-ACDD-8716-A7D0FB0B34BB}"/>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86</a:t>
            </a:fld>
            <a:endParaRPr lang="es-419"/>
          </a:p>
        </p:txBody>
      </p:sp>
    </p:spTree>
    <p:extLst>
      <p:ext uri="{BB962C8B-B14F-4D97-AF65-F5344CB8AC3E}">
        <p14:creationId xmlns:p14="http://schemas.microsoft.com/office/powerpoint/2010/main" val="41797534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B7C66F21-A6E9-2564-B905-4A0CD01BBEA8}"/>
              </a:ext>
            </a:extLst>
          </p:cNvPr>
          <p:cNvSpPr>
            <a:spLocks noGrp="1"/>
          </p:cNvSpPr>
          <p:nvPr>
            <p:ph type="body" idx="100"/>
          </p:nvPr>
        </p:nvSpPr>
        <p:spPr>
          <a:xfrm>
            <a:off x="548640" y="384048"/>
            <a:ext cx="7315200" cy="219456"/>
          </a:xfrm>
        </p:spPr>
        <p:txBody>
          <a:bodyPr wrap="square">
            <a:noAutofit/>
          </a:bodyPr>
          <a:lstStyle/>
          <a:p>
            <a:r>
              <a:rPr lang="es-419"/>
              <a:t>CURVA DE MATURIDADE</a:t>
            </a:r>
          </a:p>
        </p:txBody>
      </p:sp>
      <p:sp>
        <p:nvSpPr>
          <p:cNvPr id="3" name="Título 2">
            <a:extLst>
              <a:ext uri="{FF2B5EF4-FFF2-40B4-BE49-F238E27FC236}">
                <a16:creationId xmlns:a16="http://schemas.microsoft.com/office/drawing/2014/main" id="{B6A78ADE-B668-F221-1255-391E774D99E2}"/>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14" name="Google Shape;276;p13">
            <a:extLst>
              <a:ext uri="{FF2B5EF4-FFF2-40B4-BE49-F238E27FC236}">
                <a16:creationId xmlns:a16="http://schemas.microsoft.com/office/drawing/2014/main" id="{90C0D17C-56BA-AF99-F42F-3EFA44E2501E}"/>
              </a:ext>
            </a:extLst>
          </p:cNvPr>
          <p:cNvSpPr>
            <a:spLocks noGrp="1"/>
          </p:cNvSpPr>
          <p:nvPr/>
        </p:nvSpPr>
        <p:spPr>
          <a:xfrm>
            <a:off x="338791" y="2541137"/>
            <a:ext cx="2849614" cy="390412"/>
          </a:xfrm>
          <a:prstGeom prst="rect">
            <a:avLst/>
          </a:prstGeom>
          <a:solidFill>
            <a:srgbClr val="167B52"/>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050" b="1">
                <a:solidFill>
                  <a:srgbClr val="F2FFF7"/>
                </a:solidFill>
                <a:latin typeface="Source Sans 3"/>
                <a:ea typeface="Source Sans 3"/>
                <a:cs typeface="Source Sans 3"/>
              </a:rPr>
              <a:t>Ausência ou baixa capacidade</a:t>
            </a:r>
            <a:endParaRPr/>
          </a:p>
        </p:txBody>
      </p:sp>
      <p:sp>
        <p:nvSpPr>
          <p:cNvPr id="115" name="Google Shape;277;p13">
            <a:extLst>
              <a:ext uri="{FF2B5EF4-FFF2-40B4-BE49-F238E27FC236}">
                <a16:creationId xmlns:a16="http://schemas.microsoft.com/office/drawing/2014/main" id="{FC9D5F2D-287F-CD2F-2398-A01646ACA1C8}"/>
              </a:ext>
            </a:extLst>
          </p:cNvPr>
          <p:cNvSpPr>
            <a:spLocks noGrp="1"/>
          </p:cNvSpPr>
          <p:nvPr/>
        </p:nvSpPr>
        <p:spPr>
          <a:xfrm>
            <a:off x="338791" y="2954962"/>
            <a:ext cx="2849614" cy="3600986"/>
          </a:xfrm>
          <a:prstGeom prst="rect">
            <a:avLst/>
          </a:prstGeom>
          <a:noFill/>
          <a:ln w="0">
            <a:noFill/>
            <a:prstDash val="solid"/>
          </a:ln>
        </p:spPr>
        <p:txBody>
          <a:bodyPr spcFirstLastPara="1" wrap="square" lIns="91425" tIns="45700" rIns="91425" bIns="45700" anchor="t">
            <a:noAutofit/>
          </a:bodyPr>
          <a:lstStyle/>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#1: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#2: Conteúdo de exemplo</a:t>
            </a:r>
            <a:endParaRPr/>
          </a:p>
          <a:p>
            <a:pPr marL="92075" marR="0" lvl="0" indent="-31750" algn="l">
              <a:spcBef>
                <a:spcPts val="0"/>
              </a:spcBef>
              <a:spcAft>
                <a:spcPts val="0"/>
              </a:spcAft>
              <a:buClr>
                <a:schemeClr val="dk1"/>
              </a:buClr>
              <a:buSzPts val="950"/>
              <a:buFont typeface="Fira Sans"/>
              <a:buNone/>
            </a:pPr>
            <a:endParaRPr sz="950">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#3: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#4: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#5: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#6: Conteúdo de exemplo</a:t>
            </a:r>
            <a:endParaRPr/>
          </a:p>
        </p:txBody>
      </p:sp>
      <p:sp>
        <p:nvSpPr>
          <p:cNvPr id="116" name="Google Shape;278;p13">
            <a:extLst>
              <a:ext uri="{FF2B5EF4-FFF2-40B4-BE49-F238E27FC236}">
                <a16:creationId xmlns:a16="http://schemas.microsoft.com/office/drawing/2014/main" id="{7110E36E-6B96-DA0E-86B8-7912E30E42E7}"/>
              </a:ext>
            </a:extLst>
          </p:cNvPr>
          <p:cNvSpPr>
            <a:spLocks noGrp="1"/>
          </p:cNvSpPr>
          <p:nvPr/>
        </p:nvSpPr>
        <p:spPr>
          <a:xfrm>
            <a:off x="3188405" y="2158566"/>
            <a:ext cx="2849614" cy="390412"/>
          </a:xfrm>
          <a:prstGeom prst="rect">
            <a:avLst/>
          </a:prstGeom>
          <a:solidFill>
            <a:srgbClr val="167B52"/>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050" b="1">
                <a:solidFill>
                  <a:srgbClr val="F2FFF7"/>
                </a:solidFill>
                <a:latin typeface="Source Sans 3"/>
                <a:ea typeface="Source Sans 3"/>
                <a:cs typeface="Source Sans 3"/>
              </a:rPr>
              <a:t>Básico</a:t>
            </a:r>
            <a:endParaRPr/>
          </a:p>
        </p:txBody>
      </p:sp>
      <p:sp>
        <p:nvSpPr>
          <p:cNvPr id="117" name="Google Shape;279;p13">
            <a:extLst>
              <a:ext uri="{FF2B5EF4-FFF2-40B4-BE49-F238E27FC236}">
                <a16:creationId xmlns:a16="http://schemas.microsoft.com/office/drawing/2014/main" id="{C02BA707-4DF1-F291-0E69-9D4DB426FA5F}"/>
              </a:ext>
            </a:extLst>
          </p:cNvPr>
          <p:cNvSpPr>
            <a:spLocks noGrp="1"/>
          </p:cNvSpPr>
          <p:nvPr/>
        </p:nvSpPr>
        <p:spPr>
          <a:xfrm>
            <a:off x="3188405" y="2572391"/>
            <a:ext cx="2843097" cy="3600986"/>
          </a:xfrm>
          <a:prstGeom prst="rect">
            <a:avLst/>
          </a:prstGeom>
          <a:noFill/>
          <a:ln w="0">
            <a:noFill/>
            <a:prstDash val="solid"/>
          </a:ln>
        </p:spPr>
        <p:txBody>
          <a:bodyPr spcFirstLastPara="1" wrap="square" lIns="91425" tIns="45700" rIns="91425" bIns="45700" anchor="t">
            <a:noAutofit/>
          </a:bodyPr>
          <a:lstStyle/>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#1: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#2: Conteúdo de exemplo</a:t>
            </a:r>
            <a:endParaRPr/>
          </a:p>
          <a:p>
            <a:pPr marL="92075" marR="0" lvl="0" indent="-31750" algn="l">
              <a:spcBef>
                <a:spcPts val="0"/>
              </a:spcBef>
              <a:spcAft>
                <a:spcPts val="0"/>
              </a:spcAft>
              <a:buClr>
                <a:schemeClr val="dk1"/>
              </a:buClr>
              <a:buSzPts val="950"/>
              <a:buFont typeface="Fira Sans"/>
              <a:buNone/>
            </a:pPr>
            <a:endParaRPr sz="950">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#3: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#4: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#5: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#6: Conteúdo de exemplo</a:t>
            </a:r>
            <a:endParaRPr/>
          </a:p>
        </p:txBody>
      </p:sp>
      <p:sp>
        <p:nvSpPr>
          <p:cNvPr id="118" name="Google Shape;280;p13">
            <a:extLst>
              <a:ext uri="{FF2B5EF4-FFF2-40B4-BE49-F238E27FC236}">
                <a16:creationId xmlns:a16="http://schemas.microsoft.com/office/drawing/2014/main" id="{229BCABB-2863-5411-18DE-DCBE8272306B}"/>
              </a:ext>
            </a:extLst>
          </p:cNvPr>
          <p:cNvSpPr>
            <a:spLocks noGrp="1"/>
          </p:cNvSpPr>
          <p:nvPr/>
        </p:nvSpPr>
        <p:spPr>
          <a:xfrm>
            <a:off x="6031502" y="1765516"/>
            <a:ext cx="2849614" cy="390412"/>
          </a:xfrm>
          <a:prstGeom prst="rect">
            <a:avLst/>
          </a:prstGeom>
          <a:solidFill>
            <a:srgbClr val="167B52"/>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050" b="1">
                <a:solidFill>
                  <a:srgbClr val="F2FFF7"/>
                </a:solidFill>
                <a:latin typeface="Source Sans 3"/>
                <a:ea typeface="Source Sans 3"/>
                <a:cs typeface="Source Sans 3"/>
              </a:rPr>
              <a:t>Avançado</a:t>
            </a:r>
            <a:endParaRPr/>
          </a:p>
        </p:txBody>
      </p:sp>
      <p:sp>
        <p:nvSpPr>
          <p:cNvPr id="119" name="Google Shape;281;p13">
            <a:extLst>
              <a:ext uri="{FF2B5EF4-FFF2-40B4-BE49-F238E27FC236}">
                <a16:creationId xmlns:a16="http://schemas.microsoft.com/office/drawing/2014/main" id="{F32034AA-33BE-6ABC-4C20-279E0FE106EA}"/>
              </a:ext>
            </a:extLst>
          </p:cNvPr>
          <p:cNvSpPr>
            <a:spLocks noGrp="1"/>
          </p:cNvSpPr>
          <p:nvPr/>
        </p:nvSpPr>
        <p:spPr>
          <a:xfrm>
            <a:off x="6038019" y="2179341"/>
            <a:ext cx="2843097" cy="3600986"/>
          </a:xfrm>
          <a:prstGeom prst="rect">
            <a:avLst/>
          </a:prstGeom>
          <a:noFill/>
          <a:ln w="0">
            <a:noFill/>
            <a:prstDash val="solid"/>
          </a:ln>
        </p:spPr>
        <p:txBody>
          <a:bodyPr spcFirstLastPara="1" wrap="square" lIns="91425" tIns="45700" rIns="91425" bIns="45700" anchor="t">
            <a:noAutofit/>
          </a:bodyPr>
          <a:lstStyle/>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#1: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#2: Conteúdo de exemplo</a:t>
            </a:r>
            <a:endParaRPr/>
          </a:p>
          <a:p>
            <a:pPr marL="92075" marR="0" lvl="0" indent="-31750" algn="l">
              <a:spcBef>
                <a:spcPts val="0"/>
              </a:spcBef>
              <a:spcAft>
                <a:spcPts val="0"/>
              </a:spcAft>
              <a:buClr>
                <a:schemeClr val="dk1"/>
              </a:buClr>
              <a:buSzPts val="950"/>
              <a:buFont typeface="Fira Sans"/>
              <a:buNone/>
            </a:pPr>
            <a:endParaRPr sz="950">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#3: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#4: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#5: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#6: Conteúdo de exemplo</a:t>
            </a:r>
            <a:endParaRPr/>
          </a:p>
        </p:txBody>
      </p:sp>
      <p:sp>
        <p:nvSpPr>
          <p:cNvPr id="120" name="Google Shape;282;p13">
            <a:extLst>
              <a:ext uri="{FF2B5EF4-FFF2-40B4-BE49-F238E27FC236}">
                <a16:creationId xmlns:a16="http://schemas.microsoft.com/office/drawing/2014/main" id="{6BE6B900-56F1-3F2F-CE2C-9537D578F6DA}"/>
              </a:ext>
            </a:extLst>
          </p:cNvPr>
          <p:cNvSpPr>
            <a:spLocks noGrp="1"/>
          </p:cNvSpPr>
          <p:nvPr/>
        </p:nvSpPr>
        <p:spPr>
          <a:xfrm>
            <a:off x="8881116" y="1370442"/>
            <a:ext cx="2849614" cy="390412"/>
          </a:xfrm>
          <a:prstGeom prst="rect">
            <a:avLst/>
          </a:prstGeom>
          <a:solidFill>
            <a:srgbClr val="167B52"/>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050" b="1">
                <a:solidFill>
                  <a:srgbClr val="F2FFF7"/>
                </a:solidFill>
                <a:latin typeface="Source Sans 3"/>
                <a:ea typeface="Source Sans 3"/>
                <a:cs typeface="Source Sans 3"/>
              </a:rPr>
              <a:t>Líder e Inovador</a:t>
            </a:r>
            <a:endParaRPr/>
          </a:p>
        </p:txBody>
      </p:sp>
      <p:sp>
        <p:nvSpPr>
          <p:cNvPr id="121" name="Google Shape;283;p13">
            <a:extLst>
              <a:ext uri="{FF2B5EF4-FFF2-40B4-BE49-F238E27FC236}">
                <a16:creationId xmlns:a16="http://schemas.microsoft.com/office/drawing/2014/main" id="{B9281FC1-E688-0DFA-8FBD-EED652BA1F9D}"/>
              </a:ext>
            </a:extLst>
          </p:cNvPr>
          <p:cNvSpPr>
            <a:spLocks noGrp="1"/>
          </p:cNvSpPr>
          <p:nvPr/>
        </p:nvSpPr>
        <p:spPr>
          <a:xfrm>
            <a:off x="8881116" y="1784267"/>
            <a:ext cx="2849614" cy="3600986"/>
          </a:xfrm>
          <a:prstGeom prst="rect">
            <a:avLst/>
          </a:prstGeom>
          <a:noFill/>
          <a:ln w="0">
            <a:noFill/>
            <a:prstDash val="solid"/>
          </a:ln>
        </p:spPr>
        <p:txBody>
          <a:bodyPr spcFirstLastPara="1" wrap="square" lIns="91425" tIns="45700" rIns="91425" bIns="45700" anchor="t">
            <a:noAutofit/>
          </a:bodyPr>
          <a:lstStyle/>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#1: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#2: Conteúdo de exemplo</a:t>
            </a:r>
            <a:endParaRPr/>
          </a:p>
          <a:p>
            <a:pPr marL="92075" marR="0" lvl="0" indent="-31750" algn="l">
              <a:spcBef>
                <a:spcPts val="0"/>
              </a:spcBef>
              <a:spcAft>
                <a:spcPts val="0"/>
              </a:spcAft>
              <a:buClr>
                <a:schemeClr val="dk1"/>
              </a:buClr>
              <a:buSzPts val="950"/>
              <a:buFont typeface="Fira Sans"/>
              <a:buNone/>
            </a:pPr>
            <a:endParaRPr sz="950">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#3: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#4: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#5: Conteúdo de exemplo</a:t>
            </a:r>
            <a:endParaRPr/>
          </a:p>
          <a:p>
            <a:pPr marL="92075" marR="0" lvl="0" indent="-31750" algn="l">
              <a:spcBef>
                <a:spcPts val="0"/>
              </a:spcBef>
              <a:spcAft>
                <a:spcPts val="0"/>
              </a:spcAft>
              <a:buClr>
                <a:schemeClr val="dk1"/>
              </a:buClr>
              <a:buSzPts val="950"/>
              <a:buFont typeface="Fira Sans"/>
              <a:buNone/>
            </a:pPr>
            <a:endParaRPr sz="950" b="1">
              <a:solidFill>
                <a:schemeClr val="dk2"/>
              </a:solidFill>
            </a:endParaRPr>
          </a:p>
          <a:p>
            <a:pPr marL="92075" marR="0" lvl="0" indent="-92075" algn="l">
              <a:spcBef>
                <a:spcPts val="0"/>
              </a:spcBef>
              <a:spcAft>
                <a:spcPts val="0"/>
              </a:spcAft>
              <a:buClr>
                <a:schemeClr val="dk2"/>
              </a:buClr>
              <a:buSzPts val="950"/>
              <a:buFont typeface="Fira Sans"/>
              <a:buChar char="•"/>
            </a:pPr>
            <a:r>
              <a:rPr sz="950" b="1">
                <a:solidFill>
                  <a:srgbClr val="031A10"/>
                </a:solidFill>
                <a:latin typeface="Newsreader"/>
                <a:ea typeface="Newsreader"/>
                <a:cs typeface="Newsreader"/>
              </a:rPr>
              <a:t>Dimensão #6: Conteúdo de exemplo</a:t>
            </a:r>
            <a:endParaRPr/>
          </a:p>
        </p:txBody>
      </p:sp>
      <p:cxnSp>
        <p:nvCxnSpPr>
          <p:cNvPr id="159" name="Google Shape;285;p13"/>
          <p:cNvCxnSpPr/>
          <p:nvPr/>
        </p:nvCxnSpPr>
        <p:spPr>
          <a:xfrm>
            <a:off x="378064" y="1569474"/>
            <a:ext cx="8309541" cy="0"/>
          </a:xfrm>
          <a:prstGeom prst="straightConnector1">
            <a:avLst/>
          </a:prstGeom>
          <a:ln w="19050" cap="flat">
            <a:solidFill>
              <a:srgbClr val="0D4F34"/>
            </a:solidFill>
            <a:prstDash val="solid"/>
            <a:miter/>
            <a:headEnd type="diamond" w="med" len="med"/>
            <a:tailEnd type="triangle" w="med" len="med"/>
          </a:ln>
        </p:spPr>
      </p:cxnSp>
      <p:sp>
        <p:nvSpPr>
          <p:cNvPr id="124" name="Google Shape;286;p13">
            <a:extLst>
              <a:ext uri="{FF2B5EF4-FFF2-40B4-BE49-F238E27FC236}">
                <a16:creationId xmlns:a16="http://schemas.microsoft.com/office/drawing/2014/main" id="{7215305E-0E2C-9615-F6ED-92ECB33F9282}"/>
              </a:ext>
            </a:extLst>
          </p:cNvPr>
          <p:cNvSpPr>
            <a:spLocks noGrp="1"/>
          </p:cNvSpPr>
          <p:nvPr/>
        </p:nvSpPr>
        <p:spPr>
          <a:xfrm>
            <a:off x="823586" y="1394392"/>
            <a:ext cx="2063514" cy="306098"/>
          </a:xfrm>
          <a:prstGeom prst="rect">
            <a:avLst/>
          </a:prstGeom>
          <a:solidFill>
            <a:srgbClr val="0D4F3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600">
              <a:solidFill>
                <a:schemeClr val="accent6"/>
              </a:solidFill>
            </a:endParaRPr>
          </a:p>
        </p:txBody>
      </p:sp>
      <p:sp>
        <p:nvSpPr>
          <p:cNvPr id="125" name="Google Shape;287;p13">
            <a:extLst>
              <a:ext uri="{FF2B5EF4-FFF2-40B4-BE49-F238E27FC236}">
                <a16:creationId xmlns:a16="http://schemas.microsoft.com/office/drawing/2014/main" id="{836FFD63-7BC5-5FD0-307C-C8A6282D0273}"/>
              </a:ext>
            </a:extLst>
          </p:cNvPr>
          <p:cNvSpPr>
            <a:spLocks noGrp="1"/>
          </p:cNvSpPr>
          <p:nvPr/>
        </p:nvSpPr>
        <p:spPr>
          <a:xfrm>
            <a:off x="771115" y="1439754"/>
            <a:ext cx="2063514" cy="259439"/>
          </a:xfrm>
          <a:prstGeom prst="rect">
            <a:avLst/>
          </a:prstGeom>
          <a:noFill/>
          <a:ln w="0">
            <a:noFill/>
            <a:prstDash val="solid"/>
          </a:ln>
        </p:spPr>
        <p:txBody>
          <a:bodyPr spcFirstLastPara="1" wrap="square" lIns="0" tIns="0" rIns="0" bIns="0" anchor="ctr">
            <a:noAutofit/>
          </a:bodyPr>
          <a:lstStyle/>
          <a:p>
            <a:pPr marL="0" marR="0" lvl="0" indent="0" algn="ctr">
              <a:spcBef>
                <a:spcPts val="0"/>
              </a:spcBef>
              <a:spcAft>
                <a:spcPts val="0"/>
              </a:spcAft>
              <a:buClr>
                <a:srgbClr val="F2FFF7"/>
              </a:buClr>
              <a:buSzPts val="1050"/>
              <a:buFont typeface="Fira Sans"/>
              <a:buNone/>
            </a:pPr>
            <a:r>
              <a:rPr sz="1050" b="1">
                <a:solidFill>
                  <a:schemeClr val="accent6"/>
                </a:solidFill>
                <a:latin typeface="Source Sans 3"/>
                <a:ea typeface="Source Sans 3"/>
                <a:cs typeface="Source Sans 3"/>
              </a:rPr>
              <a:t>Nível de sofisticação</a:t>
            </a:r>
            <a:endParaRPr>
              <a:solidFill>
                <a:schemeClr val="accent6"/>
              </a:solidFill>
            </a:endParaRPr>
          </a:p>
        </p:txBody>
      </p:sp>
      <p:cxnSp>
        <p:nvCxnSpPr>
          <p:cNvPr id="162" name="Google Shape;288;p13"/>
          <p:cNvCxnSpPr/>
          <p:nvPr/>
        </p:nvCxnSpPr>
        <p:spPr>
          <a:xfrm rot="10800000" flipH="1">
            <a:off x="2996810" y="2353155"/>
            <a:ext cx="388120" cy="382570"/>
          </a:xfrm>
          <a:prstGeom prst="straightConnector1">
            <a:avLst/>
          </a:prstGeom>
          <a:ln w="38100" cap="flat">
            <a:solidFill>
              <a:srgbClr val="F2FFF7"/>
            </a:solidFill>
            <a:prstDash val="solid"/>
            <a:miter/>
            <a:headEnd type="diamond" w="med" len="med"/>
            <a:tailEnd type="triangle" w="med" len="med"/>
          </a:ln>
        </p:spPr>
      </p:cxnSp>
      <p:cxnSp>
        <p:nvCxnSpPr>
          <p:cNvPr id="163" name="Google Shape;289;p13"/>
          <p:cNvCxnSpPr/>
          <p:nvPr/>
        </p:nvCxnSpPr>
        <p:spPr>
          <a:xfrm rot="10800000" flipH="1">
            <a:off x="5877775" y="1929626"/>
            <a:ext cx="388120" cy="382570"/>
          </a:xfrm>
          <a:prstGeom prst="straightConnector1">
            <a:avLst/>
          </a:prstGeom>
          <a:ln w="38100" cap="flat">
            <a:solidFill>
              <a:srgbClr val="F2FFF7"/>
            </a:solidFill>
            <a:prstDash val="solid"/>
            <a:miter/>
            <a:headEnd type="diamond" w="med" len="med"/>
            <a:tailEnd type="triangle" w="med" len="med"/>
          </a:ln>
        </p:spPr>
      </p:cxnSp>
      <p:cxnSp>
        <p:nvCxnSpPr>
          <p:cNvPr id="164" name="Google Shape;290;p13"/>
          <p:cNvCxnSpPr/>
          <p:nvPr/>
        </p:nvCxnSpPr>
        <p:spPr>
          <a:xfrm rot="10800000" flipH="1">
            <a:off x="8739387" y="1530937"/>
            <a:ext cx="388120" cy="382570"/>
          </a:xfrm>
          <a:prstGeom prst="straightConnector1">
            <a:avLst/>
          </a:prstGeom>
          <a:ln w="38100" cap="flat">
            <a:solidFill>
              <a:srgbClr val="F2FFF7"/>
            </a:solidFill>
            <a:prstDash val="solid"/>
            <a:miter/>
            <a:headEnd type="diamond" w="med" len="med"/>
            <a:tailEnd type="triangle" w="med" len="med"/>
          </a:ln>
        </p:spPr>
      </p:cxnSp>
      <p:sp>
        <p:nvSpPr>
          <p:cNvPr id="129" name="Google Shape;291;p13">
            <a:extLst>
              <a:ext uri="{FF2B5EF4-FFF2-40B4-BE49-F238E27FC236}">
                <a16:creationId xmlns:a16="http://schemas.microsoft.com/office/drawing/2014/main" id="{8307DF24-4A61-7846-106C-1556A6CE9949}"/>
              </a:ext>
            </a:extLst>
          </p:cNvPr>
          <p:cNvSpPr>
            <a:spLocks noGrp="1"/>
          </p:cNvSpPr>
          <p:nvPr/>
        </p:nvSpPr>
        <p:spPr>
          <a:xfrm>
            <a:off x="1791054" y="5482847"/>
            <a:ext cx="8480896" cy="574071"/>
          </a:xfrm>
          <a:prstGeom prst="rect">
            <a:avLst/>
          </a:prstGeom>
          <a:solidFill>
            <a:srgbClr val="D7F7E4"/>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200" b="1">
                <a:solidFill>
                  <a:srgbClr val="031A10"/>
                </a:solidFill>
                <a:latin typeface="Newsreader"/>
                <a:ea typeface="Newsreader"/>
                <a:cs typeface="Newsreader"/>
              </a:rPr>
              <a:t>Foco: implementar o ABC para iniciar a capturar impacto rapidamente </a:t>
            </a:r>
            <a:br>
              <a:rPr>
                <a:solidFill>
                  <a:srgbClr val="031A10"/>
                </a:solidFill>
                <a:latin typeface="Newsreader"/>
                <a:ea typeface="Newsreader"/>
                <a:cs typeface="Newsreader"/>
              </a:rPr>
            </a:br>
            <a:r>
              <a:rPr sz="1200" b="1">
                <a:solidFill>
                  <a:srgbClr val="031A10"/>
                </a:solidFill>
                <a:latin typeface="Newsreader"/>
                <a:ea typeface="Newsreader"/>
                <a:cs typeface="Newsreader"/>
              </a:rPr>
              <a:t>(mentalidade “MVP”) e evoluir de forma consistente nas dimensões XYZ.</a:t>
            </a:r>
            <a:endParaRPr/>
          </a:p>
        </p:txBody>
      </p:sp>
      <p:sp>
        <p:nvSpPr>
          <p:cNvPr id="8" name="Espaço Reservado para Rodapé 7">
            <a:extLst>
              <a:ext uri="{FF2B5EF4-FFF2-40B4-BE49-F238E27FC236}">
                <a16:creationId xmlns:a16="http://schemas.microsoft.com/office/drawing/2014/main" id="{8031D40F-3F2E-6B2A-CBE0-0428CC94DC13}"/>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9" name="Espaço Reservado para Número de Slide 8">
            <a:extLst>
              <a:ext uri="{FF2B5EF4-FFF2-40B4-BE49-F238E27FC236}">
                <a16:creationId xmlns:a16="http://schemas.microsoft.com/office/drawing/2014/main" id="{976D4CD6-1DC6-EE79-B403-53D2E4927AE7}"/>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87</a:t>
            </a:fld>
            <a:endParaRPr lang="es-419"/>
          </a:p>
        </p:txBody>
      </p:sp>
    </p:spTree>
    <p:extLst>
      <p:ext uri="{BB962C8B-B14F-4D97-AF65-F5344CB8AC3E}">
        <p14:creationId xmlns:p14="http://schemas.microsoft.com/office/powerpoint/2010/main" val="11772298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F75A0818-5930-BBDF-1191-C46B6A0ED363}"/>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7F40639D-D35C-766F-5815-2AB47716BD9A}"/>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31" name="Retângulo 30">
            <a:extLst>
              <a:ext uri="{FF2B5EF4-FFF2-40B4-BE49-F238E27FC236}">
                <a16:creationId xmlns:a16="http://schemas.microsoft.com/office/drawing/2014/main" id="{38B44B18-A353-45C6-C4A0-EF321E3FE75D}"/>
              </a:ext>
            </a:extLst>
          </p:cNvPr>
          <p:cNvSpPr>
            <a:spLocks noGrp="1"/>
          </p:cNvSpPr>
          <p:nvPr/>
        </p:nvSpPr>
        <p:spPr>
          <a:xfrm>
            <a:off x="605002" y="1512724"/>
            <a:ext cx="2158016" cy="4828184"/>
          </a:xfrm>
          <a:prstGeom prst="rect">
            <a:avLst/>
          </a:prstGeom>
          <a:solidFill>
            <a:srgbClr val="F2FFF7"/>
          </a:solidFill>
          <a:ln w="0">
            <a:solidFill>
              <a:schemeClr val="accent5"/>
            </a:solidFill>
            <a:prstDash val="solid"/>
          </a:ln>
        </p:spPr>
        <p:style>
          <a:lnRef idx="2">
            <a:schemeClr val="accent1">
              <a:shade val="50000"/>
            </a:schemeClr>
          </a:lnRef>
          <a:fillRef idx="1">
            <a:schemeClr val="accent1"/>
          </a:fillRef>
          <a:effectRef idx="0">
            <a:schemeClr val="accent1"/>
          </a:effectRef>
          <a:fontRef idx="minor">
            <a:srgbClr val="F2FFF7"/>
          </a:fontRef>
        </p:style>
        <p:txBody>
          <a:bodyPr wrap="square" anchor="ctr">
            <a:noAutofit/>
          </a:bodyPr>
          <a:lstStyle/>
          <a:p>
            <a:pPr algn="ctr">
              <a:buNone/>
            </a:pPr>
            <a:r>
              <a:rPr>
                <a:solidFill>
                  <a:srgbClr val="031A10"/>
                </a:solidFill>
                <a:latin typeface="Source Sans 3"/>
                <a:ea typeface="Source Sans 3"/>
                <a:cs typeface="Source Sans 3"/>
              </a:rPr>
              <a:t>Screenshot Mobile</a:t>
            </a:r>
          </a:p>
        </p:txBody>
      </p:sp>
      <p:sp>
        <p:nvSpPr>
          <p:cNvPr id="33" name="Retângulo 32">
            <a:extLst>
              <a:ext uri="{FF2B5EF4-FFF2-40B4-BE49-F238E27FC236}">
                <a16:creationId xmlns:a16="http://schemas.microsoft.com/office/drawing/2014/main" id="{CC8F95E4-B3AB-4467-7314-8DAF95E408B7}"/>
              </a:ext>
            </a:extLst>
          </p:cNvPr>
          <p:cNvSpPr>
            <a:spLocks noGrp="1"/>
          </p:cNvSpPr>
          <p:nvPr/>
        </p:nvSpPr>
        <p:spPr>
          <a:xfrm>
            <a:off x="7005881" y="1561988"/>
            <a:ext cx="2158016" cy="4828184"/>
          </a:xfrm>
          <a:prstGeom prst="rect">
            <a:avLst/>
          </a:prstGeom>
          <a:solidFill>
            <a:srgbClr val="F2FFF7"/>
          </a:solidFill>
          <a:ln w="0">
            <a:solidFill>
              <a:schemeClr val="accent5"/>
            </a:solidFill>
            <a:prstDash val="solid"/>
          </a:ln>
        </p:spPr>
        <p:style>
          <a:lnRef idx="2">
            <a:schemeClr val="accent1">
              <a:shade val="50000"/>
            </a:schemeClr>
          </a:lnRef>
          <a:fillRef idx="1">
            <a:schemeClr val="accent1"/>
          </a:fillRef>
          <a:effectRef idx="0">
            <a:schemeClr val="accent1"/>
          </a:effectRef>
          <a:fontRef idx="minor">
            <a:srgbClr val="F2FFF7"/>
          </a:fontRef>
        </p:style>
        <p:txBody>
          <a:bodyPr wrap="square" anchor="ctr">
            <a:noAutofit/>
          </a:bodyPr>
          <a:lstStyle/>
          <a:p>
            <a:pPr algn="ctr">
              <a:buNone/>
            </a:pPr>
            <a:r>
              <a:rPr>
                <a:solidFill>
                  <a:srgbClr val="031A10"/>
                </a:solidFill>
                <a:latin typeface="Source Sans 3"/>
                <a:ea typeface="Source Sans 3"/>
                <a:cs typeface="Source Sans 3"/>
              </a:rPr>
              <a:t>Screenshot Mobile</a:t>
            </a:r>
          </a:p>
        </p:txBody>
      </p:sp>
      <p:sp>
        <p:nvSpPr>
          <p:cNvPr id="35" name="Google Shape;1130;p29">
            <a:extLst>
              <a:ext uri="{FF2B5EF4-FFF2-40B4-BE49-F238E27FC236}">
                <a16:creationId xmlns:a16="http://schemas.microsoft.com/office/drawing/2014/main" id="{5880F85C-D438-5DBA-1CF0-1C56EB08C916}"/>
              </a:ext>
            </a:extLst>
          </p:cNvPr>
          <p:cNvSpPr>
            <a:spLocks noGrp="1"/>
          </p:cNvSpPr>
          <p:nvPr/>
        </p:nvSpPr>
        <p:spPr>
          <a:xfrm flipH="1">
            <a:off x="3524346" y="1851217"/>
            <a:ext cx="3139280" cy="294183"/>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050">
                <a:solidFill>
                  <a:srgbClr val="031A10"/>
                </a:solidFill>
                <a:latin typeface="Newsreader"/>
                <a:ea typeface="Newsreader"/>
                <a:cs typeface="Newsreader"/>
              </a:rPr>
              <a:t>Sed risus diam, fringilla in libero vel, tempus vulputate sapien. Aenean varius condimentum eleifend. Pellentesque ac massa ut sem congue dictum pharetra in diam</a:t>
            </a:r>
            <a:endParaRPr sz="1050">
              <a:solidFill>
                <a:schemeClr val="tx2"/>
              </a:solidFill>
            </a:endParaRPr>
          </a:p>
        </p:txBody>
      </p:sp>
      <p:sp>
        <p:nvSpPr>
          <p:cNvPr id="37" name="Google Shape;1131;p29">
            <a:extLst>
              <a:ext uri="{FF2B5EF4-FFF2-40B4-BE49-F238E27FC236}">
                <a16:creationId xmlns:a16="http://schemas.microsoft.com/office/drawing/2014/main" id="{3ADB4028-31D5-5E32-3EB3-C4B91B2169EB}"/>
              </a:ext>
            </a:extLst>
          </p:cNvPr>
          <p:cNvSpPr>
            <a:spLocks noGrp="1"/>
          </p:cNvSpPr>
          <p:nvPr/>
        </p:nvSpPr>
        <p:spPr>
          <a:xfrm>
            <a:off x="2956951" y="1766639"/>
            <a:ext cx="480710" cy="463339"/>
          </a:xfrm>
          <a:prstGeom prst="rect">
            <a:avLst/>
          </a:prstGeom>
          <a:solidFill>
            <a:srgbClr val="D7F7E4"/>
          </a:solidFill>
          <a:ln w="12700">
            <a:solidFill>
              <a:srgbClr val="167B52"/>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200">
                <a:solidFill>
                  <a:srgbClr val="031A10"/>
                </a:solidFill>
                <a:latin typeface="Source Sans 3"/>
                <a:ea typeface="Source Sans 3"/>
                <a:cs typeface="Source Sans 3"/>
              </a:rPr>
              <a:t>1</a:t>
            </a:r>
            <a:endParaRPr>
              <a:solidFill>
                <a:schemeClr val="tx2"/>
              </a:solidFill>
            </a:endParaRPr>
          </a:p>
        </p:txBody>
      </p:sp>
      <p:sp>
        <p:nvSpPr>
          <p:cNvPr id="39" name="Google Shape;1132;p29">
            <a:extLst>
              <a:ext uri="{FF2B5EF4-FFF2-40B4-BE49-F238E27FC236}">
                <a16:creationId xmlns:a16="http://schemas.microsoft.com/office/drawing/2014/main" id="{6937DF22-5962-2DA4-DF2F-2307BAD08416}"/>
              </a:ext>
            </a:extLst>
          </p:cNvPr>
          <p:cNvSpPr>
            <a:spLocks noGrp="1"/>
          </p:cNvSpPr>
          <p:nvPr/>
        </p:nvSpPr>
        <p:spPr>
          <a:xfrm flipH="1">
            <a:off x="2956951" y="1430699"/>
            <a:ext cx="2212417" cy="294183"/>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400" b="1">
                <a:solidFill>
                  <a:srgbClr val="031A10"/>
                </a:solidFill>
                <a:latin typeface="Source Sans 3"/>
                <a:ea typeface="Source Sans 3"/>
                <a:cs typeface="Source Sans 3"/>
              </a:rPr>
              <a:t>Título de exemplo</a:t>
            </a:r>
            <a:endParaRPr sz="1400" b="1">
              <a:solidFill>
                <a:srgbClr val="031A10"/>
              </a:solidFill>
            </a:endParaRPr>
          </a:p>
        </p:txBody>
      </p:sp>
      <p:sp>
        <p:nvSpPr>
          <p:cNvPr id="41" name="Google Shape;1133;p29">
            <a:extLst>
              <a:ext uri="{FF2B5EF4-FFF2-40B4-BE49-F238E27FC236}">
                <a16:creationId xmlns:a16="http://schemas.microsoft.com/office/drawing/2014/main" id="{88048D2D-B858-EBED-B3A1-7D5259B57AA0}"/>
              </a:ext>
            </a:extLst>
          </p:cNvPr>
          <p:cNvSpPr>
            <a:spLocks noGrp="1"/>
          </p:cNvSpPr>
          <p:nvPr/>
        </p:nvSpPr>
        <p:spPr>
          <a:xfrm flipH="1">
            <a:off x="3524346" y="2503404"/>
            <a:ext cx="3139280" cy="294183"/>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050">
                <a:solidFill>
                  <a:srgbClr val="031A10"/>
                </a:solidFill>
                <a:latin typeface="Newsreader"/>
                <a:ea typeface="Newsreader"/>
                <a:cs typeface="Newsreader"/>
              </a:rPr>
              <a:t>usce id pretium augue. Maecenas quis mauris metus. Duis nulla lorem, pellentesque eu lorem eget</a:t>
            </a:r>
            <a:endParaRPr>
              <a:solidFill>
                <a:schemeClr val="tx2"/>
              </a:solidFill>
            </a:endParaRPr>
          </a:p>
        </p:txBody>
      </p:sp>
      <p:sp>
        <p:nvSpPr>
          <p:cNvPr id="43" name="Google Shape;1134;p29">
            <a:extLst>
              <a:ext uri="{FF2B5EF4-FFF2-40B4-BE49-F238E27FC236}">
                <a16:creationId xmlns:a16="http://schemas.microsoft.com/office/drawing/2014/main" id="{6596B046-3BE2-40A9-3D01-7537B7FA6B7F}"/>
              </a:ext>
            </a:extLst>
          </p:cNvPr>
          <p:cNvSpPr>
            <a:spLocks noGrp="1"/>
          </p:cNvSpPr>
          <p:nvPr/>
        </p:nvSpPr>
        <p:spPr>
          <a:xfrm>
            <a:off x="2956951" y="2418826"/>
            <a:ext cx="480710" cy="463339"/>
          </a:xfrm>
          <a:prstGeom prst="rect">
            <a:avLst/>
          </a:prstGeom>
          <a:solidFill>
            <a:srgbClr val="D7F7E4"/>
          </a:solidFill>
          <a:ln w="12700">
            <a:solidFill>
              <a:srgbClr val="167B52"/>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200">
                <a:solidFill>
                  <a:srgbClr val="031A10"/>
                </a:solidFill>
                <a:latin typeface="Source Sans 3"/>
                <a:ea typeface="Source Sans 3"/>
                <a:cs typeface="Source Sans 3"/>
              </a:rPr>
              <a:t>2</a:t>
            </a:r>
            <a:endParaRPr>
              <a:solidFill>
                <a:schemeClr val="tx2"/>
              </a:solidFill>
            </a:endParaRPr>
          </a:p>
        </p:txBody>
      </p:sp>
      <p:sp>
        <p:nvSpPr>
          <p:cNvPr id="45" name="Google Shape;1135;p29">
            <a:extLst>
              <a:ext uri="{FF2B5EF4-FFF2-40B4-BE49-F238E27FC236}">
                <a16:creationId xmlns:a16="http://schemas.microsoft.com/office/drawing/2014/main" id="{974DBA9F-8110-5030-0504-0D60431A42AA}"/>
              </a:ext>
            </a:extLst>
          </p:cNvPr>
          <p:cNvSpPr>
            <a:spLocks noGrp="1"/>
          </p:cNvSpPr>
          <p:nvPr/>
        </p:nvSpPr>
        <p:spPr>
          <a:xfrm flipH="1">
            <a:off x="2956949" y="3821305"/>
            <a:ext cx="3706674" cy="294183"/>
          </a:xfrm>
          <a:prstGeom prst="rect">
            <a:avLst/>
          </a:prstGeom>
          <a:noFill/>
          <a:ln w="0">
            <a:noFill/>
            <a:prstDash val="solid"/>
          </a:ln>
        </p:spPr>
        <p:txBody>
          <a:bodyPr spcFirstLastPara="1" wrap="square" lIns="0" tIns="0" rIns="0" bIns="0" anchor="ctr">
            <a:noAutofit/>
          </a:bodyPr>
          <a:lstStyle/>
          <a:p>
            <a:pPr marL="0" marR="0" lvl="0" indent="0" algn="l">
              <a:spcBef>
                <a:spcPts val="0"/>
              </a:spcBef>
              <a:spcAft>
                <a:spcPts val="0"/>
              </a:spcAft>
              <a:buNone/>
            </a:pPr>
            <a:r>
              <a:rPr sz="1050">
                <a:solidFill>
                  <a:srgbClr val="031A10"/>
                </a:solidFill>
                <a:latin typeface="Newsreader"/>
                <a:ea typeface="Newsreader"/>
                <a:cs typeface="Newsreader"/>
              </a:rPr>
              <a:t>qisque consequat arcu id porttitor pharetra. Fusce porttitor bibendum erat in semper. Ut eget cursus ligula, sed posuere arcu. Pellentesque vestibulum lorem turpis</a:t>
            </a:r>
            <a:endParaRPr sz="1050">
              <a:solidFill>
                <a:schemeClr val="tx2"/>
              </a:solidFill>
            </a:endParaRPr>
          </a:p>
        </p:txBody>
      </p:sp>
      <p:sp>
        <p:nvSpPr>
          <p:cNvPr id="46" name="Google Shape;1136;p29">
            <a:extLst>
              <a:ext uri="{FF2B5EF4-FFF2-40B4-BE49-F238E27FC236}">
                <a16:creationId xmlns:a16="http://schemas.microsoft.com/office/drawing/2014/main" id="{4D3C6D67-4DD1-FF40-8555-4A352E5D479C}"/>
              </a:ext>
            </a:extLst>
          </p:cNvPr>
          <p:cNvSpPr>
            <a:spLocks noGrp="1"/>
          </p:cNvSpPr>
          <p:nvPr/>
        </p:nvSpPr>
        <p:spPr>
          <a:xfrm>
            <a:off x="2956951" y="3419467"/>
            <a:ext cx="3706675" cy="236307"/>
          </a:xfrm>
          <a:prstGeom prst="rect">
            <a:avLst/>
          </a:prstGeom>
          <a:solidFill>
            <a:srgbClr val="D7F7E4"/>
          </a:solidFill>
          <a:ln w="12700">
            <a:solidFill>
              <a:srgbClr val="167B52"/>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1200" dirty="0">
                <a:solidFill>
                  <a:srgbClr val="031A10"/>
                </a:solidFill>
                <a:latin typeface="Source Sans 3"/>
                <a:ea typeface="Source Sans 3"/>
                <a:cs typeface="Source Sans 3"/>
              </a:rPr>
              <a:t>DÚVIDAS</a:t>
            </a:r>
            <a:endParaRPr sz="700" dirty="0">
              <a:solidFill>
                <a:schemeClr val="tx2"/>
              </a:solidFill>
            </a:endParaRPr>
          </a:p>
        </p:txBody>
      </p:sp>
      <p:sp>
        <p:nvSpPr>
          <p:cNvPr id="108" name="Google Shape;1140;p29">
            <a:extLst>
              <a:ext uri="{FF2B5EF4-FFF2-40B4-BE49-F238E27FC236}">
                <a16:creationId xmlns:a16="http://schemas.microsoft.com/office/drawing/2014/main" id="{1EAE2194-BE54-A791-C403-47D27EFE5DA6}"/>
              </a:ext>
            </a:extLst>
          </p:cNvPr>
          <p:cNvSpPr>
            <a:spLocks noGrp="1"/>
          </p:cNvSpPr>
          <p:nvPr/>
        </p:nvSpPr>
        <p:spPr>
          <a:xfrm rot="-525423">
            <a:off x="9102849" y="2782804"/>
            <a:ext cx="1196835" cy="1100902"/>
          </a:xfrm>
          <a:custGeom>
            <a:avLst/>
            <a:gdLst/>
            <a:ahLst/>
            <a:cxnLst/>
            <a:rect l="l" t="t" r="r" b="b"/>
            <a:pathLst>
              <a:path w="3011870" h="2769615">
                <a:moveTo>
                  <a:pt x="0" y="0"/>
                </a:moveTo>
                <a:cubicBezTo>
                  <a:pt x="1127017" y="85961"/>
                  <a:pt x="1845297" y="76592"/>
                  <a:pt x="2847769" y="95182"/>
                </a:cubicBezTo>
                <a:cubicBezTo>
                  <a:pt x="2777291" y="1004083"/>
                  <a:pt x="3289279" y="2013053"/>
                  <a:pt x="2792196" y="2275334"/>
                </a:cubicBezTo>
                <a:cubicBezTo>
                  <a:pt x="2409503" y="2508287"/>
                  <a:pt x="1123783" y="2845055"/>
                  <a:pt x="113120" y="2754527"/>
                </a:cubicBezTo>
                <a:cubicBezTo>
                  <a:pt x="-60175" y="1676365"/>
                  <a:pt x="148001" y="804419"/>
                  <a:pt x="0" y="0"/>
                </a:cubicBezTo>
                <a:close/>
              </a:path>
            </a:pathLst>
          </a:custGeom>
          <a:solidFill>
            <a:srgbClr val="62D6A4"/>
          </a:solidFill>
          <a:ln w="0">
            <a:noFill/>
            <a:prstDash val="solid"/>
          </a:ln>
          <a:effectLst>
            <a:outerShdw blurRad="215900" dist="114300" dir="4800000" sx="99000" sy="99000" algn="tr" rotWithShape="0">
              <a:srgbClr val="000000">
                <a:alpha val="40784"/>
              </a:srgbClr>
            </a:outerShdw>
          </a:effectLst>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12" name="Google Shape;1143;p29">
            <a:extLst>
              <a:ext uri="{FF2B5EF4-FFF2-40B4-BE49-F238E27FC236}">
                <a16:creationId xmlns:a16="http://schemas.microsoft.com/office/drawing/2014/main" id="{8CD09A30-70B5-D171-EBFB-A43223CA5CEB}"/>
              </a:ext>
            </a:extLst>
          </p:cNvPr>
          <p:cNvSpPr>
            <a:spLocks noGrp="1"/>
          </p:cNvSpPr>
          <p:nvPr/>
        </p:nvSpPr>
        <p:spPr>
          <a:xfrm rot="-525423">
            <a:off x="9067631" y="2745525"/>
            <a:ext cx="1238332" cy="1142952"/>
          </a:xfrm>
          <a:custGeom>
            <a:avLst/>
            <a:gdLst/>
            <a:ahLst/>
            <a:cxnLst/>
            <a:rect l="l" t="t" r="r" b="b"/>
            <a:pathLst>
              <a:path w="3116300" h="2875403">
                <a:moveTo>
                  <a:pt x="0" y="0"/>
                </a:moveTo>
                <a:cubicBezTo>
                  <a:pt x="1127017" y="85961"/>
                  <a:pt x="2004943" y="37181"/>
                  <a:pt x="3007415" y="55771"/>
                </a:cubicBezTo>
                <a:cubicBezTo>
                  <a:pt x="2936937" y="964672"/>
                  <a:pt x="3368549" y="2290401"/>
                  <a:pt x="2879470" y="2334344"/>
                </a:cubicBezTo>
                <a:cubicBezTo>
                  <a:pt x="2708049" y="2614029"/>
                  <a:pt x="1197859" y="2950916"/>
                  <a:pt x="187196" y="2860388"/>
                </a:cubicBezTo>
                <a:cubicBezTo>
                  <a:pt x="13901" y="1782226"/>
                  <a:pt x="148001" y="804419"/>
                  <a:pt x="0" y="0"/>
                </a:cubicBezTo>
                <a:close/>
              </a:path>
            </a:pathLst>
          </a:custGeom>
          <a:solidFill>
            <a:srgbClr val="0D4F3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200">
                <a:solidFill>
                  <a:srgbClr val="F2FFF7"/>
                </a:solidFill>
                <a:latin typeface="Source Sans 3"/>
                <a:ea typeface="Source Sans 3"/>
                <a:cs typeface="Source Sans 3"/>
              </a:rPr>
              <a:t>#nome, revisar ponto X.</a:t>
            </a:r>
            <a:endParaRPr sz="1600"/>
          </a:p>
        </p:txBody>
      </p:sp>
      <p:sp>
        <p:nvSpPr>
          <p:cNvPr id="113" name="Google Shape;1144;p29">
            <a:extLst>
              <a:ext uri="{FF2B5EF4-FFF2-40B4-BE49-F238E27FC236}">
                <a16:creationId xmlns:a16="http://schemas.microsoft.com/office/drawing/2014/main" id="{40A1BC58-EBCF-9099-2EA5-B9AFC1511A5E}"/>
              </a:ext>
            </a:extLst>
          </p:cNvPr>
          <p:cNvSpPr>
            <a:spLocks noGrp="1"/>
          </p:cNvSpPr>
          <p:nvPr/>
        </p:nvSpPr>
        <p:spPr>
          <a:xfrm rot="-7339125">
            <a:off x="9994994" y="3364993"/>
            <a:ext cx="134020" cy="603740"/>
          </a:xfrm>
          <a:custGeom>
            <a:avLst/>
            <a:gdLst/>
            <a:ahLst/>
            <a:cxnLst/>
            <a:rect l="l" t="t" r="r" b="b"/>
            <a:pathLst>
              <a:path w="422071" h="1442880">
                <a:moveTo>
                  <a:pt x="163454" y="1442880"/>
                </a:moveTo>
                <a:cubicBezTo>
                  <a:pt x="-176501" y="1226284"/>
                  <a:pt x="107547" y="307905"/>
                  <a:pt x="181580" y="0"/>
                </a:cubicBezTo>
                <a:cubicBezTo>
                  <a:pt x="115191" y="556789"/>
                  <a:pt x="137346" y="827855"/>
                  <a:pt x="422071" y="1149013"/>
                </a:cubicBezTo>
                <a:cubicBezTo>
                  <a:pt x="129579" y="963158"/>
                  <a:pt x="66208" y="1301405"/>
                  <a:pt x="163454" y="144288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11" name="Google Shape;1145;p29">
            <a:extLst>
              <a:ext uri="{FF2B5EF4-FFF2-40B4-BE49-F238E27FC236}">
                <a16:creationId xmlns:a16="http://schemas.microsoft.com/office/drawing/2014/main" id="{10000BE1-7302-D15F-1491-5B422FD5FB0A}"/>
              </a:ext>
            </a:extLst>
          </p:cNvPr>
          <p:cNvSpPr>
            <a:spLocks noGrp="1"/>
          </p:cNvSpPr>
          <p:nvPr/>
        </p:nvSpPr>
        <p:spPr>
          <a:xfrm rot="-518785">
            <a:off x="8990983" y="2761191"/>
            <a:ext cx="1194087" cy="180067"/>
          </a:xfrm>
          <a:custGeom>
            <a:avLst/>
            <a:gdLst/>
            <a:ahLst/>
            <a:cxnLst/>
            <a:rect l="l" t="t" r="r" b="b"/>
            <a:pathLst>
              <a:path w="3004844" h="453127">
                <a:moveTo>
                  <a:pt x="0" y="0"/>
                </a:moveTo>
                <a:cubicBezTo>
                  <a:pt x="1010590" y="39916"/>
                  <a:pt x="1225988" y="50439"/>
                  <a:pt x="3004844" y="43396"/>
                </a:cubicBezTo>
                <a:lnTo>
                  <a:pt x="2999723" y="445761"/>
                </a:lnTo>
                <a:lnTo>
                  <a:pt x="59420" y="453127"/>
                </a:lnTo>
                <a:cubicBezTo>
                  <a:pt x="41183" y="302323"/>
                  <a:pt x="64021" y="451618"/>
                  <a:pt x="0" y="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07" name="Google Shape;1146;p29">
            <a:extLst>
              <a:ext uri="{FF2B5EF4-FFF2-40B4-BE49-F238E27FC236}">
                <a16:creationId xmlns:a16="http://schemas.microsoft.com/office/drawing/2014/main" id="{0E757D26-8342-13A9-0447-9731CDF57E98}"/>
              </a:ext>
            </a:extLst>
          </p:cNvPr>
          <p:cNvSpPr>
            <a:spLocks noGrp="1"/>
          </p:cNvSpPr>
          <p:nvPr/>
        </p:nvSpPr>
        <p:spPr>
          <a:xfrm>
            <a:off x="9168572" y="2690431"/>
            <a:ext cx="838911" cy="185852"/>
          </a:xfrm>
          <a:custGeom>
            <a:avLst/>
            <a:gdLst/>
            <a:ahLst/>
            <a:cxnLst/>
            <a:rect l="l" t="t" r="r" b="b"/>
            <a:pathLst>
              <a:path w="1307634" h="242604">
                <a:moveTo>
                  <a:pt x="123870" y="0"/>
                </a:moveTo>
                <a:lnTo>
                  <a:pt x="1275998" y="0"/>
                </a:lnTo>
                <a:lnTo>
                  <a:pt x="1248694" y="42503"/>
                </a:lnTo>
                <a:cubicBezTo>
                  <a:pt x="1248694" y="59341"/>
                  <a:pt x="1295839" y="72812"/>
                  <a:pt x="1295839" y="89650"/>
                </a:cubicBezTo>
                <a:cubicBezTo>
                  <a:pt x="1301451" y="109856"/>
                  <a:pt x="1246729" y="127535"/>
                  <a:pt x="1243642" y="141847"/>
                </a:cubicBezTo>
                <a:cubicBezTo>
                  <a:pt x="1240555" y="156159"/>
                  <a:pt x="1271986" y="168507"/>
                  <a:pt x="1277318" y="175523"/>
                </a:cubicBezTo>
                <a:cubicBezTo>
                  <a:pt x="1276757" y="178329"/>
                  <a:pt x="1308188" y="226598"/>
                  <a:pt x="1307627" y="229404"/>
                </a:cubicBezTo>
                <a:lnTo>
                  <a:pt x="1275998" y="242604"/>
                </a:lnTo>
                <a:lnTo>
                  <a:pt x="123870" y="242604"/>
                </a:lnTo>
                <a:cubicBezTo>
                  <a:pt x="-84420" y="235072"/>
                  <a:pt x="34948" y="211960"/>
                  <a:pt x="26256" y="197412"/>
                </a:cubicBezTo>
                <a:cubicBezTo>
                  <a:pt x="17564" y="182864"/>
                  <a:pt x="73965" y="167103"/>
                  <a:pt x="90242" y="150265"/>
                </a:cubicBezTo>
                <a:cubicBezTo>
                  <a:pt x="106519" y="133427"/>
                  <a:pt x="115499" y="112662"/>
                  <a:pt x="123918" y="96385"/>
                </a:cubicBezTo>
                <a:cubicBezTo>
                  <a:pt x="132337" y="80108"/>
                  <a:pt x="199696" y="73721"/>
                  <a:pt x="199688" y="57657"/>
                </a:cubicBezTo>
                <a:cubicBezTo>
                  <a:pt x="200234" y="38438"/>
                  <a:pt x="123324" y="19219"/>
                  <a:pt x="123870" y="0"/>
                </a:cubicBezTo>
                <a:close/>
              </a:path>
            </a:pathLst>
          </a:custGeom>
          <a:solidFill>
            <a:srgbClr val="031A10">
              <a:alpha val="33000"/>
            </a:srgbClr>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F2FFF7"/>
              </a:solidFill>
            </a:endParaRPr>
          </a:p>
        </p:txBody>
      </p:sp>
      <p:sp>
        <p:nvSpPr>
          <p:cNvPr id="117" name="Google Shape;1158;p29">
            <a:extLst>
              <a:ext uri="{FF2B5EF4-FFF2-40B4-BE49-F238E27FC236}">
                <a16:creationId xmlns:a16="http://schemas.microsoft.com/office/drawing/2014/main" id="{5F5D111F-3E94-0948-7408-F8A560A9D961}"/>
              </a:ext>
            </a:extLst>
          </p:cNvPr>
          <p:cNvSpPr>
            <a:spLocks noGrp="1"/>
          </p:cNvSpPr>
          <p:nvPr/>
        </p:nvSpPr>
        <p:spPr>
          <a:xfrm rot="-525423">
            <a:off x="2788071" y="5266171"/>
            <a:ext cx="1196835" cy="1100902"/>
          </a:xfrm>
          <a:custGeom>
            <a:avLst/>
            <a:gdLst/>
            <a:ahLst/>
            <a:cxnLst/>
            <a:rect l="l" t="t" r="r" b="b"/>
            <a:pathLst>
              <a:path w="3011870" h="2769615">
                <a:moveTo>
                  <a:pt x="0" y="0"/>
                </a:moveTo>
                <a:cubicBezTo>
                  <a:pt x="1127017" y="85961"/>
                  <a:pt x="1845297" y="76592"/>
                  <a:pt x="2847769" y="95182"/>
                </a:cubicBezTo>
                <a:cubicBezTo>
                  <a:pt x="2777291" y="1004083"/>
                  <a:pt x="3289279" y="2013053"/>
                  <a:pt x="2792196" y="2275334"/>
                </a:cubicBezTo>
                <a:cubicBezTo>
                  <a:pt x="2409503" y="2508287"/>
                  <a:pt x="1123783" y="2845055"/>
                  <a:pt x="113120" y="2754527"/>
                </a:cubicBezTo>
                <a:cubicBezTo>
                  <a:pt x="-60175" y="1676365"/>
                  <a:pt x="148001" y="804419"/>
                  <a:pt x="0" y="0"/>
                </a:cubicBezTo>
                <a:close/>
              </a:path>
            </a:pathLst>
          </a:custGeom>
          <a:solidFill>
            <a:srgbClr val="62D6A4"/>
          </a:solidFill>
          <a:ln w="0">
            <a:noFill/>
            <a:prstDash val="solid"/>
          </a:ln>
          <a:effectLst>
            <a:outerShdw blurRad="215900" dist="114300" dir="4800000" sx="99000" sy="99000" algn="tr" rotWithShape="0">
              <a:srgbClr val="000000">
                <a:alpha val="40784"/>
              </a:srgbClr>
            </a:outerShdw>
          </a:effectLst>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21" name="Google Shape;1161;p29">
            <a:extLst>
              <a:ext uri="{FF2B5EF4-FFF2-40B4-BE49-F238E27FC236}">
                <a16:creationId xmlns:a16="http://schemas.microsoft.com/office/drawing/2014/main" id="{A4CF53E0-8B10-5CAC-256B-B6B72D25AC3F}"/>
              </a:ext>
            </a:extLst>
          </p:cNvPr>
          <p:cNvSpPr>
            <a:spLocks noGrp="1"/>
          </p:cNvSpPr>
          <p:nvPr/>
        </p:nvSpPr>
        <p:spPr>
          <a:xfrm rot="-525423">
            <a:off x="2752853" y="5228892"/>
            <a:ext cx="1238332" cy="1142952"/>
          </a:xfrm>
          <a:custGeom>
            <a:avLst/>
            <a:gdLst/>
            <a:ahLst/>
            <a:cxnLst/>
            <a:rect l="l" t="t" r="r" b="b"/>
            <a:pathLst>
              <a:path w="3116300" h="2875403">
                <a:moveTo>
                  <a:pt x="0" y="0"/>
                </a:moveTo>
                <a:cubicBezTo>
                  <a:pt x="1127017" y="85961"/>
                  <a:pt x="2004943" y="37181"/>
                  <a:pt x="3007415" y="55771"/>
                </a:cubicBezTo>
                <a:cubicBezTo>
                  <a:pt x="2936937" y="964672"/>
                  <a:pt x="3368549" y="2290401"/>
                  <a:pt x="2879470" y="2334344"/>
                </a:cubicBezTo>
                <a:cubicBezTo>
                  <a:pt x="2708049" y="2614029"/>
                  <a:pt x="1197859" y="2950916"/>
                  <a:pt x="187196" y="2860388"/>
                </a:cubicBezTo>
                <a:cubicBezTo>
                  <a:pt x="13901" y="1782226"/>
                  <a:pt x="148001" y="804419"/>
                  <a:pt x="0" y="0"/>
                </a:cubicBezTo>
                <a:close/>
              </a:path>
            </a:pathLst>
          </a:custGeom>
          <a:solidFill>
            <a:srgbClr val="167B52"/>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r>
              <a:rPr sz="1200" dirty="0" err="1">
                <a:solidFill>
                  <a:srgbClr val="F2FFF7"/>
                </a:solidFill>
                <a:latin typeface="Source Sans 3"/>
                <a:ea typeface="Source Sans 3"/>
                <a:cs typeface="Source Sans 3"/>
              </a:rPr>
              <a:t>Verificar</a:t>
            </a:r>
            <a:r>
              <a:rPr sz="1200" dirty="0">
                <a:solidFill>
                  <a:srgbClr val="F2FFF7"/>
                </a:solidFill>
                <a:latin typeface="Source Sans 3"/>
                <a:ea typeface="Source Sans 3"/>
                <a:cs typeface="Source Sans 3"/>
              </a:rPr>
              <a:t> </a:t>
            </a:r>
            <a:r>
              <a:rPr sz="1200" dirty="0" err="1">
                <a:solidFill>
                  <a:srgbClr val="F2FFF7"/>
                </a:solidFill>
                <a:latin typeface="Source Sans 3"/>
                <a:ea typeface="Source Sans 3"/>
                <a:cs typeface="Source Sans 3"/>
              </a:rPr>
              <a:t>experiência</a:t>
            </a:r>
            <a:r>
              <a:rPr sz="1200" dirty="0">
                <a:solidFill>
                  <a:srgbClr val="F2FFF7"/>
                </a:solidFill>
                <a:latin typeface="Source Sans 3"/>
                <a:ea typeface="Source Sans 3"/>
                <a:cs typeface="Source Sans 3"/>
              </a:rPr>
              <a:t> Y.</a:t>
            </a:r>
            <a:endParaRPr sz="1600" dirty="0"/>
          </a:p>
        </p:txBody>
      </p:sp>
      <p:sp>
        <p:nvSpPr>
          <p:cNvPr id="122" name="Google Shape;1162;p29">
            <a:extLst>
              <a:ext uri="{FF2B5EF4-FFF2-40B4-BE49-F238E27FC236}">
                <a16:creationId xmlns:a16="http://schemas.microsoft.com/office/drawing/2014/main" id="{96A11F65-D0B2-657A-F472-34786B4E5AE1}"/>
              </a:ext>
            </a:extLst>
          </p:cNvPr>
          <p:cNvSpPr>
            <a:spLocks noGrp="1"/>
          </p:cNvSpPr>
          <p:nvPr/>
        </p:nvSpPr>
        <p:spPr>
          <a:xfrm rot="-7339125">
            <a:off x="3680216" y="5848360"/>
            <a:ext cx="134020" cy="603740"/>
          </a:xfrm>
          <a:custGeom>
            <a:avLst/>
            <a:gdLst/>
            <a:ahLst/>
            <a:cxnLst/>
            <a:rect l="l" t="t" r="r" b="b"/>
            <a:pathLst>
              <a:path w="422071" h="1442880">
                <a:moveTo>
                  <a:pt x="163454" y="1442880"/>
                </a:moveTo>
                <a:cubicBezTo>
                  <a:pt x="-176501" y="1226284"/>
                  <a:pt x="107547" y="307905"/>
                  <a:pt x="181580" y="0"/>
                </a:cubicBezTo>
                <a:cubicBezTo>
                  <a:pt x="115191" y="556789"/>
                  <a:pt x="137346" y="827855"/>
                  <a:pt x="422071" y="1149013"/>
                </a:cubicBezTo>
                <a:cubicBezTo>
                  <a:pt x="129579" y="963158"/>
                  <a:pt x="66208" y="1301405"/>
                  <a:pt x="163454" y="144288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20" name="Google Shape;1163;p29">
            <a:extLst>
              <a:ext uri="{FF2B5EF4-FFF2-40B4-BE49-F238E27FC236}">
                <a16:creationId xmlns:a16="http://schemas.microsoft.com/office/drawing/2014/main" id="{5AA408DF-3563-1582-DF9D-0D3574029872}"/>
              </a:ext>
            </a:extLst>
          </p:cNvPr>
          <p:cNvSpPr>
            <a:spLocks noGrp="1"/>
          </p:cNvSpPr>
          <p:nvPr/>
        </p:nvSpPr>
        <p:spPr>
          <a:xfrm rot="-518785">
            <a:off x="2676205" y="5244558"/>
            <a:ext cx="1194087" cy="180067"/>
          </a:xfrm>
          <a:custGeom>
            <a:avLst/>
            <a:gdLst/>
            <a:ahLst/>
            <a:cxnLst/>
            <a:rect l="l" t="t" r="r" b="b"/>
            <a:pathLst>
              <a:path w="3004844" h="453127">
                <a:moveTo>
                  <a:pt x="0" y="0"/>
                </a:moveTo>
                <a:cubicBezTo>
                  <a:pt x="1010590" y="39916"/>
                  <a:pt x="1225988" y="50439"/>
                  <a:pt x="3004844" y="43396"/>
                </a:cubicBezTo>
                <a:lnTo>
                  <a:pt x="2999723" y="445761"/>
                </a:lnTo>
                <a:lnTo>
                  <a:pt x="59420" y="453127"/>
                </a:lnTo>
                <a:cubicBezTo>
                  <a:pt x="41183" y="302323"/>
                  <a:pt x="64021" y="451618"/>
                  <a:pt x="0" y="0"/>
                </a:cubicBezTo>
                <a:close/>
              </a:path>
            </a:pathLst>
          </a:custGeom>
          <a:solidFill>
            <a:srgbClr val="62D6A4"/>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031A10"/>
              </a:solidFill>
            </a:endParaRPr>
          </a:p>
        </p:txBody>
      </p:sp>
      <p:sp>
        <p:nvSpPr>
          <p:cNvPr id="116" name="Google Shape;1164;p29">
            <a:extLst>
              <a:ext uri="{FF2B5EF4-FFF2-40B4-BE49-F238E27FC236}">
                <a16:creationId xmlns:a16="http://schemas.microsoft.com/office/drawing/2014/main" id="{5131DD0E-DB3E-31DD-8040-5E06AAE98E3F}"/>
              </a:ext>
            </a:extLst>
          </p:cNvPr>
          <p:cNvSpPr>
            <a:spLocks noGrp="1"/>
          </p:cNvSpPr>
          <p:nvPr/>
        </p:nvSpPr>
        <p:spPr>
          <a:xfrm>
            <a:off x="2853794" y="5173798"/>
            <a:ext cx="838911" cy="185852"/>
          </a:xfrm>
          <a:custGeom>
            <a:avLst/>
            <a:gdLst/>
            <a:ahLst/>
            <a:cxnLst/>
            <a:rect l="l" t="t" r="r" b="b"/>
            <a:pathLst>
              <a:path w="1307634" h="242604">
                <a:moveTo>
                  <a:pt x="123870" y="0"/>
                </a:moveTo>
                <a:lnTo>
                  <a:pt x="1275998" y="0"/>
                </a:lnTo>
                <a:lnTo>
                  <a:pt x="1248694" y="42503"/>
                </a:lnTo>
                <a:cubicBezTo>
                  <a:pt x="1248694" y="59341"/>
                  <a:pt x="1295839" y="72812"/>
                  <a:pt x="1295839" y="89650"/>
                </a:cubicBezTo>
                <a:cubicBezTo>
                  <a:pt x="1301451" y="109856"/>
                  <a:pt x="1246729" y="127535"/>
                  <a:pt x="1243642" y="141847"/>
                </a:cubicBezTo>
                <a:cubicBezTo>
                  <a:pt x="1240555" y="156159"/>
                  <a:pt x="1271986" y="168507"/>
                  <a:pt x="1277318" y="175523"/>
                </a:cubicBezTo>
                <a:cubicBezTo>
                  <a:pt x="1276757" y="178329"/>
                  <a:pt x="1308188" y="226598"/>
                  <a:pt x="1307627" y="229404"/>
                </a:cubicBezTo>
                <a:lnTo>
                  <a:pt x="1275998" y="242604"/>
                </a:lnTo>
                <a:lnTo>
                  <a:pt x="123870" y="242604"/>
                </a:lnTo>
                <a:cubicBezTo>
                  <a:pt x="-84420" y="235072"/>
                  <a:pt x="34948" y="211960"/>
                  <a:pt x="26256" y="197412"/>
                </a:cubicBezTo>
                <a:cubicBezTo>
                  <a:pt x="17564" y="182864"/>
                  <a:pt x="73965" y="167103"/>
                  <a:pt x="90242" y="150265"/>
                </a:cubicBezTo>
                <a:cubicBezTo>
                  <a:pt x="106519" y="133427"/>
                  <a:pt x="115499" y="112662"/>
                  <a:pt x="123918" y="96385"/>
                </a:cubicBezTo>
                <a:cubicBezTo>
                  <a:pt x="132337" y="80108"/>
                  <a:pt x="199696" y="73721"/>
                  <a:pt x="199688" y="57657"/>
                </a:cubicBezTo>
                <a:cubicBezTo>
                  <a:pt x="200234" y="38438"/>
                  <a:pt x="123324" y="19219"/>
                  <a:pt x="123870" y="0"/>
                </a:cubicBezTo>
                <a:close/>
              </a:path>
            </a:pathLst>
          </a:custGeom>
          <a:solidFill>
            <a:srgbClr val="031A10">
              <a:alpha val="33000"/>
            </a:srgbClr>
          </a:solidFill>
          <a:ln w="0">
            <a:noFill/>
            <a:prstDash val="solid"/>
          </a:ln>
        </p:spPr>
        <p:txBody>
          <a:bodyPr spcFirstLastPara="1" wrap="square" lIns="91425" tIns="45700" rIns="91425" bIns="45700" anchor="ctr">
            <a:noAutofit/>
          </a:bodyPr>
          <a:lstStyle/>
          <a:p>
            <a:pPr marL="0" marR="0" lvl="0" indent="0" algn="ctr">
              <a:spcBef>
                <a:spcPts val="0"/>
              </a:spcBef>
              <a:spcAft>
                <a:spcPts val="0"/>
              </a:spcAft>
              <a:buNone/>
            </a:pPr>
            <a:endParaRPr sz="1400">
              <a:solidFill>
                <a:srgbClr val="F2FFF7"/>
              </a:solidFill>
            </a:endParaRPr>
          </a:p>
        </p:txBody>
      </p:sp>
      <p:sp>
        <p:nvSpPr>
          <p:cNvPr id="8" name="Espaço Reservado para Rodapé 7">
            <a:extLst>
              <a:ext uri="{FF2B5EF4-FFF2-40B4-BE49-F238E27FC236}">
                <a16:creationId xmlns:a16="http://schemas.microsoft.com/office/drawing/2014/main" id="{6D0DEED7-E71C-995C-A5BE-ED850F371ED4}"/>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9" name="Espaço Reservado para Número de Slide 8">
            <a:extLst>
              <a:ext uri="{FF2B5EF4-FFF2-40B4-BE49-F238E27FC236}">
                <a16:creationId xmlns:a16="http://schemas.microsoft.com/office/drawing/2014/main" id="{EC0965FC-DCF5-18FE-7A4E-9BADC474B42D}"/>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88</a:t>
            </a:fld>
            <a:endParaRPr lang="es-419"/>
          </a:p>
        </p:txBody>
      </p:sp>
    </p:spTree>
    <p:extLst>
      <p:ext uri="{BB962C8B-B14F-4D97-AF65-F5344CB8AC3E}">
        <p14:creationId xmlns:p14="http://schemas.microsoft.com/office/powerpoint/2010/main" val="29965201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p:cNvPicPr>
          <p:nvPr/>
        </p:nvPicPr>
        <p:blipFill>
          <a:blip r:embed="rId3"/>
          <a:srcRect t="24" b="24"/>
          <a:stretch>
            <a:fillRect/>
          </a:stretch>
        </p:blipFill>
        <p:spPr>
          <a:xfrm>
            <a:off x="306" y="0"/>
            <a:ext cx="12191390" cy="6858000"/>
          </a:xfrm>
          <a:prstGeom prst="rect">
            <a:avLst/>
          </a:prstGeom>
        </p:spPr>
      </p:pic>
      <p:sp>
        <p:nvSpPr>
          <p:cNvPr id="12" name="Shape 2">
            <a:extLst>
              <a:ext uri="{FF2B5EF4-FFF2-40B4-BE49-F238E27FC236}">
                <a16:creationId xmlns:a16="http://schemas.microsoft.com/office/drawing/2014/main" id="{3D1657BE-27BD-84E0-47FD-DC013015472F}"/>
              </a:ext>
            </a:extLst>
          </p:cNvPr>
          <p:cNvSpPr>
            <a:spLocks noGrp="1"/>
          </p:cNvSpPr>
          <p:nvPr/>
        </p:nvSpPr>
        <p:spPr>
          <a:xfrm>
            <a:off x="1" y="0"/>
            <a:ext cx="12191694" cy="1367457"/>
          </a:xfrm>
          <a:prstGeom prst="rect">
            <a:avLst/>
          </a:prstGeom>
          <a:solidFill>
            <a:srgbClr val="167B52">
              <a:alpha val="50000"/>
            </a:srgbClr>
          </a:solidFill>
        </p:spPr>
        <p:txBody>
          <a:bodyPr wrap="square" lIns="90000" tIns="90000" rIns="90000" bIns="90000">
            <a:noAutofit/>
          </a:bodyPr>
          <a:lstStyle/>
          <a:p>
            <a:pPr marL="0" indent="0">
              <a:buNone/>
            </a:pPr>
            <a:endParaRPr>
              <a:solidFill>
                <a:schemeClr val="accent6"/>
              </a:solidFill>
            </a:endParaRPr>
          </a:p>
        </p:txBody>
      </p:sp>
      <p:sp>
        <p:nvSpPr>
          <p:cNvPr id="8" name="KICKER">
            <a:extLst>
              <a:ext uri="{FF2B5EF4-FFF2-40B4-BE49-F238E27FC236}">
                <a16:creationId xmlns:a16="http://schemas.microsoft.com/office/drawing/2014/main" id="{A2669DDF-4415-589C-7409-1FACAD8B0B1F}"/>
              </a:ext>
            </a:extLst>
          </p:cNvPr>
          <p:cNvSpPr>
            <a:spLocks noGrp="1"/>
          </p:cNvSpPr>
          <p:nvPr>
            <p:ph type="body" idx="100"/>
          </p:nvPr>
        </p:nvSpPr>
        <p:spPr>
          <a:xfrm>
            <a:off x="548640" y="384048"/>
            <a:ext cx="7315200" cy="219456"/>
          </a:xfrm>
        </p:spPr>
        <p:txBody>
          <a:bodyPr wrap="square">
            <a:noAutofit/>
          </a:bodyPr>
          <a:lstStyle/>
          <a:p>
            <a:r>
              <a:rPr lang="es-419">
                <a:solidFill>
                  <a:schemeClr val="accent6"/>
                </a:solidFill>
              </a:rPr>
              <a:t>EXPERIÊNCIA MÚLTIPLUS FIDELIDADE</a:t>
            </a:r>
          </a:p>
        </p:txBody>
      </p:sp>
      <p:sp>
        <p:nvSpPr>
          <p:cNvPr id="3" name="TITULO">
            <a:extLst>
              <a:ext uri="{FF2B5EF4-FFF2-40B4-BE49-F238E27FC236}">
                <a16:creationId xmlns:a16="http://schemas.microsoft.com/office/drawing/2014/main" id="{2EFD5F0A-33AE-11FA-F3BC-A6A8182E49A3}"/>
              </a:ext>
            </a:extLst>
          </p:cNvPr>
          <p:cNvSpPr>
            <a:spLocks noGrp="1"/>
          </p:cNvSpPr>
          <p:nvPr>
            <p:ph type="title" idx="101"/>
          </p:nvPr>
        </p:nvSpPr>
        <p:spPr>
          <a:xfrm>
            <a:off x="548792" y="658368"/>
            <a:ext cx="11094415" cy="502920"/>
          </a:xfrm>
        </p:spPr>
        <p:txBody>
          <a:bodyPr wrap="square" lIns="0" tIns="0" rIns="0" bIns="0">
            <a:noAutofit/>
          </a:bodyPr>
          <a:lstStyle/>
          <a:p>
            <a:r>
              <a:rPr lang="pt-BR">
                <a:solidFill>
                  <a:schemeClr val="accent6"/>
                </a:solidFill>
              </a:rPr>
              <a:t>...e ligar no banco, no último dia da promo um sábado...</a:t>
            </a:r>
          </a:p>
        </p:txBody>
      </p:sp>
      <p:grpSp>
        <p:nvGrpSpPr>
          <p:cNvPr id="2" name="Agrupar 1">
            <a:extLst>
              <a:ext uri="{FF2B5EF4-FFF2-40B4-BE49-F238E27FC236}">
                <a16:creationId xmlns:a16="http://schemas.microsoft.com/office/drawing/2014/main" id="{4130F861-542B-D3B1-D25E-0AE7C41876EA}"/>
              </a:ext>
            </a:extLst>
          </p:cNvPr>
          <p:cNvGrpSpPr/>
          <p:nvPr/>
        </p:nvGrpSpPr>
        <p:grpSpPr>
          <a:xfrm>
            <a:off x="0" y="0"/>
            <a:ext cx="840000" cy="840000"/>
            <a:chOff x="0" y="0"/>
            <a:chExt cx="840000" cy="840000"/>
          </a:xfrm>
        </p:grpSpPr>
        <p:sp>
          <p:nvSpPr>
            <p:cNvPr id="4" name="PX1">
              <a:extLst>
                <a:ext uri="{FF2B5EF4-FFF2-40B4-BE49-F238E27FC236}">
                  <a16:creationId xmlns:a16="http://schemas.microsoft.com/office/drawing/2014/main" id="{E0F535F4-4B4A-24D4-9683-8D5AA79FB394}"/>
                </a:ext>
              </a:extLst>
            </p:cNvPr>
            <p:cNvSpPr/>
            <p:nvPr userDrawn="1"/>
          </p:nvSpPr>
          <p:spPr>
            <a:xfrm>
              <a:off x="0" y="0"/>
              <a:ext cx="400000" cy="40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sp>
          <p:nvSpPr>
            <p:cNvPr id="5" name="PX2">
              <a:extLst>
                <a:ext uri="{FF2B5EF4-FFF2-40B4-BE49-F238E27FC236}">
                  <a16:creationId xmlns:a16="http://schemas.microsoft.com/office/drawing/2014/main" id="{499E5A11-36BE-60EF-B793-20AB089E8D70}"/>
                </a:ext>
              </a:extLst>
            </p:cNvPr>
            <p:cNvSpPr/>
            <p:nvPr userDrawn="1"/>
          </p:nvSpPr>
          <p:spPr>
            <a:xfrm>
              <a:off x="440000" y="0"/>
              <a:ext cx="240000" cy="240000"/>
            </a:xfrm>
            <a:prstGeom prst="rect">
              <a:avLst/>
            </a:prstGeom>
            <a:solidFill>
              <a:srgbClr val="B8FF1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sp>
          <p:nvSpPr>
            <p:cNvPr id="6" name="PX3">
              <a:extLst>
                <a:ext uri="{FF2B5EF4-FFF2-40B4-BE49-F238E27FC236}">
                  <a16:creationId xmlns:a16="http://schemas.microsoft.com/office/drawing/2014/main" id="{8373F740-6364-41A8-0641-1DF93C1370FE}"/>
                </a:ext>
              </a:extLst>
            </p:cNvPr>
            <p:cNvSpPr/>
            <p:nvPr userDrawn="1"/>
          </p:nvSpPr>
          <p:spPr>
            <a:xfrm>
              <a:off x="0" y="440000"/>
              <a:ext cx="240000" cy="240000"/>
            </a:xfrm>
            <a:prstGeom prst="rect">
              <a:avLst/>
            </a:prstGeom>
            <a:solidFill>
              <a:srgbClr val="167B52"/>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sp>
          <p:nvSpPr>
            <p:cNvPr id="7" name="PX5">
              <a:extLst>
                <a:ext uri="{FF2B5EF4-FFF2-40B4-BE49-F238E27FC236}">
                  <a16:creationId xmlns:a16="http://schemas.microsoft.com/office/drawing/2014/main" id="{20081CFA-10CA-8A97-4C73-6241630C53E3}"/>
                </a:ext>
              </a:extLst>
            </p:cNvPr>
            <p:cNvSpPr/>
            <p:nvPr userDrawn="1"/>
          </p:nvSpPr>
          <p:spPr>
            <a:xfrm>
              <a:off x="730000" y="90000"/>
              <a:ext cx="110000" cy="110000"/>
            </a:xfrm>
            <a:prstGeom prst="rect">
              <a:avLst/>
            </a:prstGeom>
            <a:solidFill>
              <a:srgbClr val="90A99B"/>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sp>
          <p:nvSpPr>
            <p:cNvPr id="9" name="PX6">
              <a:extLst>
                <a:ext uri="{FF2B5EF4-FFF2-40B4-BE49-F238E27FC236}">
                  <a16:creationId xmlns:a16="http://schemas.microsoft.com/office/drawing/2014/main" id="{7D442A17-2622-5B1B-FD31-8BB73C7E5BF8}"/>
                </a:ext>
              </a:extLst>
            </p:cNvPr>
            <p:cNvSpPr/>
            <p:nvPr userDrawn="1"/>
          </p:nvSpPr>
          <p:spPr>
            <a:xfrm>
              <a:off x="90000" y="730000"/>
              <a:ext cx="110000" cy="110000"/>
            </a:xfrm>
            <a:prstGeom prst="rect">
              <a:avLst/>
            </a:prstGeom>
            <a:solidFill>
              <a:srgbClr val="0D4F34"/>
            </a:solidFill>
            <a:ln w="12700">
              <a:noFill/>
              <a:prstDash val="solid"/>
            </a:ln>
            <a:effectLst/>
            <a:extLst>
              <a:ext uri="{91240B29-F687-4F45-9708-019B960494DF}">
                <a14:hiddenLine xmlns:a14="http://schemas.microsoft.com/office/drawing/2010/main" w="1270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6"/>
                </a:solidFill>
              </a:endParaRPr>
            </a:p>
          </p:txBody>
        </p:sp>
      </p:grpSp>
    </p:spTree>
    <p:extLst>
      <p:ext uri="{BB962C8B-B14F-4D97-AF65-F5344CB8AC3E}">
        <p14:creationId xmlns:p14="http://schemas.microsoft.com/office/powerpoint/2010/main" val="20890203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57A5F9BF-B203-1308-C7AC-0CBF9370210A}"/>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0ADBE8D5-6D73-714E-26B2-F3209B690E91}"/>
              </a:ext>
            </a:extLst>
          </p:cNvPr>
          <p:cNvSpPr>
            <a:spLocks noGrp="1"/>
          </p:cNvSpPr>
          <p:nvPr>
            <p:ph type="title" idx="101"/>
          </p:nvPr>
        </p:nvSpPr>
        <p:spPr>
          <a:xfrm>
            <a:off x="548640" y="658368"/>
            <a:ext cx="11094415" cy="502920"/>
          </a:xfrm>
        </p:spPr>
        <p:txBody>
          <a:bodyPr wrap="square">
            <a:noAutofit/>
          </a:bodyPr>
          <a:lstStyle/>
          <a:p>
            <a:r>
              <a:rPr lang="es-419"/>
              <a:t>Agenda</a:t>
            </a:r>
          </a:p>
        </p:txBody>
      </p:sp>
      <p:sp>
        <p:nvSpPr>
          <p:cNvPr id="34" name="Espaço Reservado para Número de Slide 33">
            <a:extLst>
              <a:ext uri="{FF2B5EF4-FFF2-40B4-BE49-F238E27FC236}">
                <a16:creationId xmlns:a16="http://schemas.microsoft.com/office/drawing/2014/main" id="{16C9CACD-054D-45B2-CEEF-319E236BA1C7}"/>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90</a:t>
            </a:fld>
            <a:endParaRPr lang="es-419"/>
          </a:p>
        </p:txBody>
      </p:sp>
      <p:sp>
        <p:nvSpPr>
          <p:cNvPr id="7" name="CaixaDeTexto 6">
            <a:extLst>
              <a:ext uri="{FF2B5EF4-FFF2-40B4-BE49-F238E27FC236}">
                <a16:creationId xmlns:a16="http://schemas.microsoft.com/office/drawing/2014/main" id="{8F71F681-36D0-BAF7-28DD-08CB15A4AF19}"/>
              </a:ext>
            </a:extLst>
          </p:cNvPr>
          <p:cNvSpPr>
            <a:spLocks noGrp="1"/>
          </p:cNvSpPr>
          <p:nvPr/>
        </p:nvSpPr>
        <p:spPr>
          <a:xfrm>
            <a:off x="2123440" y="1092814"/>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19h</a:t>
            </a:r>
          </a:p>
        </p:txBody>
      </p:sp>
      <p:sp>
        <p:nvSpPr>
          <p:cNvPr id="8" name="CaixaDeTexto 7">
            <a:extLst>
              <a:ext uri="{FF2B5EF4-FFF2-40B4-BE49-F238E27FC236}">
                <a16:creationId xmlns:a16="http://schemas.microsoft.com/office/drawing/2014/main" id="{2484DE19-2B79-D363-E6D0-7822AB4BB6C1}"/>
              </a:ext>
            </a:extLst>
          </p:cNvPr>
          <p:cNvSpPr>
            <a:spLocks noGrp="1"/>
          </p:cNvSpPr>
          <p:nvPr/>
        </p:nvSpPr>
        <p:spPr>
          <a:xfrm>
            <a:off x="3178833" y="1135358"/>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Apresentação &amp; Check-in</a:t>
            </a:r>
          </a:p>
        </p:txBody>
      </p:sp>
      <p:sp>
        <p:nvSpPr>
          <p:cNvPr id="9" name="CaixaDeTexto 8">
            <a:extLst>
              <a:ext uri="{FF2B5EF4-FFF2-40B4-BE49-F238E27FC236}">
                <a16:creationId xmlns:a16="http://schemas.microsoft.com/office/drawing/2014/main" id="{2BEB5EFE-55D3-D496-B06D-5F9F6B18DCD9}"/>
              </a:ext>
            </a:extLst>
          </p:cNvPr>
          <p:cNvSpPr>
            <a:spLocks noGrp="1"/>
          </p:cNvSpPr>
          <p:nvPr/>
        </p:nvSpPr>
        <p:spPr>
          <a:xfrm>
            <a:off x="3178833" y="1423651"/>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Apresentação, combinados, quebra-gelo</a:t>
            </a:r>
          </a:p>
        </p:txBody>
      </p:sp>
      <p:sp>
        <p:nvSpPr>
          <p:cNvPr id="11" name="CaixaDeTexto 10">
            <a:extLst>
              <a:ext uri="{FF2B5EF4-FFF2-40B4-BE49-F238E27FC236}">
                <a16:creationId xmlns:a16="http://schemas.microsoft.com/office/drawing/2014/main" id="{6FC180DE-869E-E36C-6BB1-4C4AB2565DB0}"/>
              </a:ext>
            </a:extLst>
          </p:cNvPr>
          <p:cNvSpPr>
            <a:spLocks noGrp="1"/>
          </p:cNvSpPr>
          <p:nvPr/>
        </p:nvSpPr>
        <p:spPr>
          <a:xfrm>
            <a:off x="2123440" y="1842236"/>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19h20</a:t>
            </a:r>
          </a:p>
        </p:txBody>
      </p:sp>
      <p:sp>
        <p:nvSpPr>
          <p:cNvPr id="12" name="CaixaDeTexto 11">
            <a:extLst>
              <a:ext uri="{FF2B5EF4-FFF2-40B4-BE49-F238E27FC236}">
                <a16:creationId xmlns:a16="http://schemas.microsoft.com/office/drawing/2014/main" id="{CAA5D5ED-535F-E02C-D42F-363A9A5594F9}"/>
              </a:ext>
            </a:extLst>
          </p:cNvPr>
          <p:cNvSpPr>
            <a:spLocks noGrp="1"/>
          </p:cNvSpPr>
          <p:nvPr/>
        </p:nvSpPr>
        <p:spPr>
          <a:xfrm>
            <a:off x="3178833" y="1884780"/>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Título de exemplo</a:t>
            </a:r>
          </a:p>
        </p:txBody>
      </p:sp>
      <p:sp>
        <p:nvSpPr>
          <p:cNvPr id="13" name="CaixaDeTexto 12">
            <a:extLst>
              <a:ext uri="{FF2B5EF4-FFF2-40B4-BE49-F238E27FC236}">
                <a16:creationId xmlns:a16="http://schemas.microsoft.com/office/drawing/2014/main" id="{25D67FF1-B5BA-73D0-7922-35F3DD88122C}"/>
              </a:ext>
            </a:extLst>
          </p:cNvPr>
          <p:cNvSpPr>
            <a:spLocks noGrp="1"/>
          </p:cNvSpPr>
          <p:nvPr/>
        </p:nvSpPr>
        <p:spPr>
          <a:xfrm>
            <a:off x="3178833" y="2173073"/>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15" name="CaixaDeTexto 14">
            <a:extLst>
              <a:ext uri="{FF2B5EF4-FFF2-40B4-BE49-F238E27FC236}">
                <a16:creationId xmlns:a16="http://schemas.microsoft.com/office/drawing/2014/main" id="{FDB22E71-B704-BA6F-E280-95BFCAB5BE7E}"/>
              </a:ext>
            </a:extLst>
          </p:cNvPr>
          <p:cNvSpPr>
            <a:spLocks noGrp="1"/>
          </p:cNvSpPr>
          <p:nvPr/>
        </p:nvSpPr>
        <p:spPr>
          <a:xfrm>
            <a:off x="2123440" y="2591658"/>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19h50</a:t>
            </a:r>
          </a:p>
        </p:txBody>
      </p:sp>
      <p:sp>
        <p:nvSpPr>
          <p:cNvPr id="16" name="CaixaDeTexto 15">
            <a:extLst>
              <a:ext uri="{FF2B5EF4-FFF2-40B4-BE49-F238E27FC236}">
                <a16:creationId xmlns:a16="http://schemas.microsoft.com/office/drawing/2014/main" id="{DD0026CF-ACB0-470D-2BC7-B40710F79863}"/>
              </a:ext>
            </a:extLst>
          </p:cNvPr>
          <p:cNvSpPr>
            <a:spLocks noGrp="1"/>
          </p:cNvSpPr>
          <p:nvPr/>
        </p:nvSpPr>
        <p:spPr>
          <a:xfrm>
            <a:off x="3178833" y="2634202"/>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Título de exemplo</a:t>
            </a:r>
          </a:p>
        </p:txBody>
      </p:sp>
      <p:sp>
        <p:nvSpPr>
          <p:cNvPr id="17" name="CaixaDeTexto 16">
            <a:extLst>
              <a:ext uri="{FF2B5EF4-FFF2-40B4-BE49-F238E27FC236}">
                <a16:creationId xmlns:a16="http://schemas.microsoft.com/office/drawing/2014/main" id="{D8F15CB3-4193-5984-29D7-16E3C1053558}"/>
              </a:ext>
            </a:extLst>
          </p:cNvPr>
          <p:cNvSpPr>
            <a:spLocks noGrp="1"/>
          </p:cNvSpPr>
          <p:nvPr/>
        </p:nvSpPr>
        <p:spPr>
          <a:xfrm>
            <a:off x="3178833" y="2922495"/>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19" name="CaixaDeTexto 18">
            <a:extLst>
              <a:ext uri="{FF2B5EF4-FFF2-40B4-BE49-F238E27FC236}">
                <a16:creationId xmlns:a16="http://schemas.microsoft.com/office/drawing/2014/main" id="{1412050E-2E8C-CF3F-9F39-0CC5AF30867E}"/>
              </a:ext>
            </a:extLst>
          </p:cNvPr>
          <p:cNvSpPr>
            <a:spLocks noGrp="1"/>
          </p:cNvSpPr>
          <p:nvPr/>
        </p:nvSpPr>
        <p:spPr>
          <a:xfrm>
            <a:off x="2123440" y="4090502"/>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20h45</a:t>
            </a:r>
          </a:p>
        </p:txBody>
      </p:sp>
      <p:sp>
        <p:nvSpPr>
          <p:cNvPr id="20" name="CaixaDeTexto 19">
            <a:extLst>
              <a:ext uri="{FF2B5EF4-FFF2-40B4-BE49-F238E27FC236}">
                <a16:creationId xmlns:a16="http://schemas.microsoft.com/office/drawing/2014/main" id="{F8525B59-720E-4E00-8814-6C1A9E7F26E3}"/>
              </a:ext>
            </a:extLst>
          </p:cNvPr>
          <p:cNvSpPr>
            <a:spLocks noGrp="1"/>
          </p:cNvSpPr>
          <p:nvPr/>
        </p:nvSpPr>
        <p:spPr>
          <a:xfrm>
            <a:off x="3178833" y="4133046"/>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Título de exemplo</a:t>
            </a:r>
          </a:p>
        </p:txBody>
      </p:sp>
      <p:sp>
        <p:nvSpPr>
          <p:cNvPr id="21" name="CaixaDeTexto 20">
            <a:extLst>
              <a:ext uri="{FF2B5EF4-FFF2-40B4-BE49-F238E27FC236}">
                <a16:creationId xmlns:a16="http://schemas.microsoft.com/office/drawing/2014/main" id="{BAF83597-3CD6-993C-62CC-FD8ED14FFB6D}"/>
              </a:ext>
            </a:extLst>
          </p:cNvPr>
          <p:cNvSpPr>
            <a:spLocks noGrp="1"/>
          </p:cNvSpPr>
          <p:nvPr/>
        </p:nvSpPr>
        <p:spPr>
          <a:xfrm>
            <a:off x="3178833" y="4421339"/>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23" name="CaixaDeTexto 22">
            <a:extLst>
              <a:ext uri="{FF2B5EF4-FFF2-40B4-BE49-F238E27FC236}">
                <a16:creationId xmlns:a16="http://schemas.microsoft.com/office/drawing/2014/main" id="{DB9CEA74-E559-A926-6C1B-839B27E1EDCA}"/>
              </a:ext>
            </a:extLst>
          </p:cNvPr>
          <p:cNvSpPr>
            <a:spLocks noGrp="1"/>
          </p:cNvSpPr>
          <p:nvPr/>
        </p:nvSpPr>
        <p:spPr>
          <a:xfrm>
            <a:off x="2123440" y="4839924"/>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21h30</a:t>
            </a:r>
          </a:p>
        </p:txBody>
      </p:sp>
      <p:sp>
        <p:nvSpPr>
          <p:cNvPr id="24" name="CaixaDeTexto 23">
            <a:extLst>
              <a:ext uri="{FF2B5EF4-FFF2-40B4-BE49-F238E27FC236}">
                <a16:creationId xmlns:a16="http://schemas.microsoft.com/office/drawing/2014/main" id="{3FD564E2-24F0-4950-BC7F-361065643319}"/>
              </a:ext>
            </a:extLst>
          </p:cNvPr>
          <p:cNvSpPr>
            <a:spLocks noGrp="1"/>
          </p:cNvSpPr>
          <p:nvPr/>
        </p:nvSpPr>
        <p:spPr>
          <a:xfrm>
            <a:off x="3178833" y="4882468"/>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Título de exemplo</a:t>
            </a:r>
          </a:p>
        </p:txBody>
      </p:sp>
      <p:sp>
        <p:nvSpPr>
          <p:cNvPr id="25" name="CaixaDeTexto 24">
            <a:extLst>
              <a:ext uri="{FF2B5EF4-FFF2-40B4-BE49-F238E27FC236}">
                <a16:creationId xmlns:a16="http://schemas.microsoft.com/office/drawing/2014/main" id="{7E64C40F-4BF6-13C8-F63D-AE13CED3E85C}"/>
              </a:ext>
            </a:extLst>
          </p:cNvPr>
          <p:cNvSpPr>
            <a:spLocks noGrp="1"/>
          </p:cNvSpPr>
          <p:nvPr/>
        </p:nvSpPr>
        <p:spPr>
          <a:xfrm>
            <a:off x="3178833" y="5170761"/>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27" name="CaixaDeTexto 26">
            <a:extLst>
              <a:ext uri="{FF2B5EF4-FFF2-40B4-BE49-F238E27FC236}">
                <a16:creationId xmlns:a16="http://schemas.microsoft.com/office/drawing/2014/main" id="{7189162C-C03D-057D-384F-669E951D148E}"/>
              </a:ext>
            </a:extLst>
          </p:cNvPr>
          <p:cNvSpPr>
            <a:spLocks noGrp="1"/>
          </p:cNvSpPr>
          <p:nvPr/>
        </p:nvSpPr>
        <p:spPr>
          <a:xfrm>
            <a:off x="2123440" y="5589344"/>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22h15</a:t>
            </a:r>
          </a:p>
        </p:txBody>
      </p:sp>
      <p:sp>
        <p:nvSpPr>
          <p:cNvPr id="28" name="CaixaDeTexto 27">
            <a:extLst>
              <a:ext uri="{FF2B5EF4-FFF2-40B4-BE49-F238E27FC236}">
                <a16:creationId xmlns:a16="http://schemas.microsoft.com/office/drawing/2014/main" id="{4EAEEB0E-190B-7329-8286-9878A37F845C}"/>
              </a:ext>
            </a:extLst>
          </p:cNvPr>
          <p:cNvSpPr>
            <a:spLocks noGrp="1"/>
          </p:cNvSpPr>
          <p:nvPr/>
        </p:nvSpPr>
        <p:spPr>
          <a:xfrm>
            <a:off x="3178833" y="5631888"/>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Título de exemplo</a:t>
            </a:r>
          </a:p>
        </p:txBody>
      </p:sp>
      <p:sp>
        <p:nvSpPr>
          <p:cNvPr id="29" name="CaixaDeTexto 28">
            <a:extLst>
              <a:ext uri="{FF2B5EF4-FFF2-40B4-BE49-F238E27FC236}">
                <a16:creationId xmlns:a16="http://schemas.microsoft.com/office/drawing/2014/main" id="{CDC3CF1F-B15A-FA5D-F750-1E32B6F28151}"/>
              </a:ext>
            </a:extLst>
          </p:cNvPr>
          <p:cNvSpPr>
            <a:spLocks noGrp="1"/>
          </p:cNvSpPr>
          <p:nvPr/>
        </p:nvSpPr>
        <p:spPr>
          <a:xfrm>
            <a:off x="3178833" y="5920181"/>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31" name="CaixaDeTexto 30">
            <a:extLst>
              <a:ext uri="{FF2B5EF4-FFF2-40B4-BE49-F238E27FC236}">
                <a16:creationId xmlns:a16="http://schemas.microsoft.com/office/drawing/2014/main" id="{9479B884-E291-3E8A-AC57-4A9DF76EE564}"/>
              </a:ext>
            </a:extLst>
          </p:cNvPr>
          <p:cNvSpPr>
            <a:spLocks noGrp="1"/>
          </p:cNvSpPr>
          <p:nvPr/>
        </p:nvSpPr>
        <p:spPr>
          <a:xfrm>
            <a:off x="2123440" y="3341080"/>
            <a:ext cx="2053709" cy="267577"/>
          </a:xfrm>
          <a:prstGeom prst="rect">
            <a:avLst/>
          </a:prstGeom>
          <a:noFill/>
        </p:spPr>
        <p:txBody>
          <a:bodyPr wrap="square" lIns="0" tIns="0" rIns="0" bIns="0">
            <a:noAutofit/>
          </a:bodyPr>
          <a:lstStyle/>
          <a:p>
            <a:r>
              <a:rPr sz="2400" b="1">
                <a:solidFill>
                  <a:srgbClr val="031A10"/>
                </a:solidFill>
                <a:latin typeface="Bricolage Grotesque"/>
                <a:ea typeface="Bricolage Grotesque"/>
                <a:cs typeface="Bricolage Grotesque"/>
              </a:rPr>
              <a:t>20h30</a:t>
            </a:r>
          </a:p>
        </p:txBody>
      </p:sp>
      <p:sp>
        <p:nvSpPr>
          <p:cNvPr id="32" name="CaixaDeTexto 31">
            <a:extLst>
              <a:ext uri="{FF2B5EF4-FFF2-40B4-BE49-F238E27FC236}">
                <a16:creationId xmlns:a16="http://schemas.microsoft.com/office/drawing/2014/main" id="{80520C7C-2ADD-30AE-7B12-D46E2B961109}"/>
              </a:ext>
            </a:extLst>
          </p:cNvPr>
          <p:cNvSpPr>
            <a:spLocks noGrp="1"/>
          </p:cNvSpPr>
          <p:nvPr/>
        </p:nvSpPr>
        <p:spPr>
          <a:xfrm>
            <a:off x="3178833" y="3383624"/>
            <a:ext cx="8291080" cy="222981"/>
          </a:xfrm>
          <a:prstGeom prst="rect">
            <a:avLst/>
          </a:prstGeom>
          <a:noFill/>
        </p:spPr>
        <p:txBody>
          <a:bodyPr wrap="square" lIns="0" tIns="0" rIns="0" bIns="0" anchor="ctr">
            <a:noAutofit/>
          </a:bodyPr>
          <a:lstStyle/>
          <a:p>
            <a:r>
              <a:rPr sz="2000" b="1">
                <a:solidFill>
                  <a:srgbClr val="031A10"/>
                </a:solidFill>
                <a:latin typeface="Source Sans 3"/>
                <a:ea typeface="Source Sans 3"/>
                <a:cs typeface="Source Sans 3"/>
              </a:rPr>
              <a:t>Intervalo (15 min)</a:t>
            </a:r>
          </a:p>
        </p:txBody>
      </p:sp>
      <p:sp>
        <p:nvSpPr>
          <p:cNvPr id="33" name="CaixaDeTexto 32">
            <a:extLst>
              <a:ext uri="{FF2B5EF4-FFF2-40B4-BE49-F238E27FC236}">
                <a16:creationId xmlns:a16="http://schemas.microsoft.com/office/drawing/2014/main" id="{47064B54-2C01-FB99-DEA9-3B54BA20A797}"/>
              </a:ext>
            </a:extLst>
          </p:cNvPr>
          <p:cNvSpPr>
            <a:spLocks noGrp="1"/>
          </p:cNvSpPr>
          <p:nvPr/>
        </p:nvSpPr>
        <p:spPr>
          <a:xfrm>
            <a:off x="3178833" y="3671917"/>
            <a:ext cx="8291080" cy="133788"/>
          </a:xfrm>
          <a:prstGeom prst="rect">
            <a:avLst/>
          </a:prstGeom>
          <a:noFill/>
        </p:spPr>
        <p:txBody>
          <a:bodyPr wrap="square" lIns="0" tIns="0" rIns="0" bIns="0" anchor="ctr">
            <a:noAutofit/>
          </a:bodyPr>
          <a:lstStyle/>
          <a:p>
            <a:r>
              <a:rPr sz="1200" b="0" i="1" spc="-100">
                <a:solidFill>
                  <a:srgbClr val="167B52"/>
                </a:solidFill>
                <a:latin typeface="Source Sans 3"/>
                <a:ea typeface="Source Sans 3"/>
                <a:cs typeface="Source Sans 3"/>
              </a:rPr>
              <a:t>consectetur adipiscing elit</a:t>
            </a:r>
            <a:endParaRPr sz="1200" i="1">
              <a:solidFill>
                <a:schemeClr val="tx2"/>
              </a:solidFill>
            </a:endParaRPr>
          </a:p>
        </p:txBody>
      </p:sp>
      <p:sp>
        <p:nvSpPr>
          <p:cNvPr id="18" name="Espaço Reservado para Rodapé 17">
            <a:extLst>
              <a:ext uri="{FF2B5EF4-FFF2-40B4-BE49-F238E27FC236}">
                <a16:creationId xmlns:a16="http://schemas.microsoft.com/office/drawing/2014/main" id="{621EE2B0-5823-4529-4C62-1F67B7080995}"/>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2196670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F41F95AF-2433-971C-5AB7-53A86CB7D852}"/>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82384C39-42DB-BB47-3418-6DA5BB9639EE}"/>
              </a:ext>
            </a:extLst>
          </p:cNvPr>
          <p:cNvSpPr>
            <a:spLocks noGrp="1"/>
          </p:cNvSpPr>
          <p:nvPr>
            <p:ph type="title" idx="101"/>
          </p:nvPr>
        </p:nvSpPr>
        <p:spPr>
          <a:xfrm>
            <a:off x="549605" y="658813"/>
            <a:ext cx="11093450" cy="503237"/>
          </a:xfrm>
        </p:spPr>
        <p:txBody>
          <a:bodyPr wrap="square">
            <a:noAutofit/>
          </a:bodyPr>
          <a:lstStyle/>
          <a:p>
            <a:r>
              <a:rPr lang="es-419" dirty="0" err="1"/>
              <a:t>Phasellus</a:t>
            </a:r>
            <a:r>
              <a:rPr lang="es-419" dirty="0"/>
              <a:t> sed </a:t>
            </a:r>
            <a:r>
              <a:rPr lang="es-419" dirty="0" err="1"/>
              <a:t>interdum</a:t>
            </a:r>
            <a:r>
              <a:rPr lang="es-419" dirty="0"/>
              <a:t> </a:t>
            </a:r>
            <a:r>
              <a:rPr lang="es-419" dirty="0" err="1"/>
              <a:t>purus</a:t>
            </a:r>
            <a:r>
              <a:rPr lang="es-419" dirty="0"/>
              <a:t>, </a:t>
            </a:r>
            <a:r>
              <a:rPr lang="es-419" dirty="0" err="1"/>
              <a:t>sollicitudin</a:t>
            </a:r>
            <a:r>
              <a:rPr lang="es-419" dirty="0"/>
              <a:t> </a:t>
            </a:r>
            <a:r>
              <a:rPr lang="es-419" dirty="0" err="1"/>
              <a:t>laoreet</a:t>
            </a:r>
            <a:r>
              <a:rPr lang="es-419" dirty="0"/>
              <a:t> </a:t>
            </a:r>
            <a:r>
              <a:rPr lang="es-419" dirty="0" err="1"/>
              <a:t>lorem</a:t>
            </a:r>
            <a:r>
              <a:rPr lang="es-419" dirty="0"/>
              <a:t>.</a:t>
            </a:r>
          </a:p>
        </p:txBody>
      </p:sp>
      <p:sp>
        <p:nvSpPr>
          <p:cNvPr id="4" name="Espaço Reservado para Texto 3">
            <a:extLst>
              <a:ext uri="{FF2B5EF4-FFF2-40B4-BE49-F238E27FC236}">
                <a16:creationId xmlns:a16="http://schemas.microsoft.com/office/drawing/2014/main" id="{352CB239-C80E-0D6A-5834-0CC7842BBA72}"/>
              </a:ext>
            </a:extLst>
          </p:cNvPr>
          <p:cNvSpPr>
            <a:spLocks noGrp="1"/>
          </p:cNvSpPr>
          <p:nvPr>
            <p:ph type="body" idx="102"/>
          </p:nvPr>
        </p:nvSpPr>
        <p:spPr>
          <a:xfrm>
            <a:off x="549275" y="1677988"/>
            <a:ext cx="11093450" cy="530225"/>
          </a:xfrm>
        </p:spPr>
        <p:txBody>
          <a:bodyPr wrap="square">
            <a:noAutofit/>
          </a:bodyPr>
          <a:lstStyle/>
          <a:p>
            <a:r>
              <a:rPr lang="es-419" dirty="0" err="1"/>
              <a:t>Suspendisse</a:t>
            </a:r>
            <a:r>
              <a:rPr lang="es-419" dirty="0"/>
              <a:t> sed </a:t>
            </a:r>
            <a:r>
              <a:rPr lang="es-419" dirty="0" err="1"/>
              <a:t>consequat</a:t>
            </a:r>
            <a:r>
              <a:rPr lang="es-419" dirty="0"/>
              <a:t> leo, id </a:t>
            </a:r>
            <a:r>
              <a:rPr lang="es-419" dirty="0" err="1"/>
              <a:t>gravida</a:t>
            </a:r>
            <a:r>
              <a:rPr lang="es-419" dirty="0"/>
              <a:t> leo. </a:t>
            </a:r>
            <a:r>
              <a:rPr lang="es-419" dirty="0" err="1"/>
              <a:t>Maecenas</a:t>
            </a:r>
            <a:r>
              <a:rPr lang="es-419" dirty="0"/>
              <a:t> </a:t>
            </a:r>
            <a:r>
              <a:rPr lang="es-419" dirty="0" err="1"/>
              <a:t>eget</a:t>
            </a:r>
            <a:r>
              <a:rPr lang="es-419" dirty="0"/>
              <a:t> </a:t>
            </a:r>
            <a:r>
              <a:rPr lang="es-419" dirty="0" err="1"/>
              <a:t>consequat</a:t>
            </a:r>
            <a:r>
              <a:rPr lang="es-419" dirty="0"/>
              <a:t> </a:t>
            </a:r>
            <a:r>
              <a:rPr lang="es-419" dirty="0" err="1"/>
              <a:t>nisl</a:t>
            </a:r>
            <a:r>
              <a:rPr lang="es-419" dirty="0"/>
              <a:t>, id </a:t>
            </a:r>
            <a:r>
              <a:rPr lang="es-419" dirty="0" err="1"/>
              <a:t>mattis</a:t>
            </a:r>
            <a:r>
              <a:rPr lang="es-419" dirty="0"/>
              <a:t> </a:t>
            </a:r>
            <a:r>
              <a:rPr lang="es-419" dirty="0" err="1"/>
              <a:t>sapien</a:t>
            </a:r>
            <a:r>
              <a:rPr lang="es-419" dirty="0"/>
              <a:t>.</a:t>
            </a:r>
          </a:p>
        </p:txBody>
      </p:sp>
      <p:sp>
        <p:nvSpPr>
          <p:cNvPr id="35" name="Espaço Reservado para Número de Slide 34">
            <a:extLst>
              <a:ext uri="{FF2B5EF4-FFF2-40B4-BE49-F238E27FC236}">
                <a16:creationId xmlns:a16="http://schemas.microsoft.com/office/drawing/2014/main" id="{DD456230-F8F6-3209-0761-462048445C07}"/>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91</a:t>
            </a:fld>
            <a:endParaRPr lang="es-419"/>
          </a:p>
        </p:txBody>
      </p:sp>
      <p:sp>
        <p:nvSpPr>
          <p:cNvPr id="7" name="Retângulo: Cantos Arredondados 6">
            <a:extLst>
              <a:ext uri="{FF2B5EF4-FFF2-40B4-BE49-F238E27FC236}">
                <a16:creationId xmlns:a16="http://schemas.microsoft.com/office/drawing/2014/main" id="{CC855F16-2205-1B06-CB51-F39057A68F61}"/>
              </a:ext>
            </a:extLst>
          </p:cNvPr>
          <p:cNvSpPr>
            <a:spLocks noGrp="1"/>
          </p:cNvSpPr>
          <p:nvPr/>
        </p:nvSpPr>
        <p:spPr>
          <a:xfrm>
            <a:off x="548640" y="2197100"/>
            <a:ext cx="2437786" cy="3835400"/>
          </a:xfrm>
          <a:prstGeom prst="roundRect">
            <a:avLst>
              <a:gd name="adj" fmla="val 8504"/>
            </a:avLst>
          </a:prstGeom>
          <a:noFill/>
          <a:ln w="0">
            <a:noFill/>
            <a:prstDash val="solid"/>
          </a:ln>
        </p:spPr>
        <p:style>
          <a:lnRef idx="2">
            <a:schemeClr val="accent1">
              <a:shade val="15000"/>
            </a:schemeClr>
          </a:lnRef>
          <a:fillRef idx="1">
            <a:schemeClr val="accent1"/>
          </a:fillRef>
          <a:effectRef idx="0">
            <a:schemeClr val="accent1"/>
          </a:effectRef>
          <a:fontRef idx="minor">
            <a:srgbClr val="F2FFF7"/>
          </a:fontRef>
        </p:style>
        <p:txBody>
          <a:bodyPr wrap="square" anchor="ctr">
            <a:noAutofit/>
          </a:bodyPr>
          <a:lstStyle/>
          <a:p>
            <a:pPr algn="ctr">
              <a:buNone/>
            </a:pPr>
            <a:endParaRPr/>
          </a:p>
        </p:txBody>
      </p:sp>
      <p:sp>
        <p:nvSpPr>
          <p:cNvPr id="9" name="CaixaDeTexto 8">
            <a:extLst>
              <a:ext uri="{FF2B5EF4-FFF2-40B4-BE49-F238E27FC236}">
                <a16:creationId xmlns:a16="http://schemas.microsoft.com/office/drawing/2014/main" id="{F88954A6-BBD5-A482-2EC1-08EF68DC4887}"/>
              </a:ext>
            </a:extLst>
          </p:cNvPr>
          <p:cNvSpPr>
            <a:spLocks noGrp="1"/>
          </p:cNvSpPr>
          <p:nvPr/>
        </p:nvSpPr>
        <p:spPr>
          <a:xfrm>
            <a:off x="548640" y="2620174"/>
            <a:ext cx="2437786" cy="1231106"/>
          </a:xfrm>
          <a:prstGeom prst="rect">
            <a:avLst/>
          </a:prstGeom>
          <a:noFill/>
        </p:spPr>
        <p:txBody>
          <a:bodyPr wrap="square" lIns="0" tIns="0" rIns="0" bIns="0">
            <a:noAutofit/>
          </a:bodyPr>
          <a:lstStyle/>
          <a:p>
            <a:pPr algn="ctr">
              <a:buNone/>
            </a:pPr>
            <a:r>
              <a:rPr sz="8000" b="1">
                <a:solidFill>
                  <a:srgbClr val="031A10"/>
                </a:solidFill>
                <a:latin typeface="Bricolage Grotesque"/>
                <a:ea typeface="Bricolage Grotesque"/>
                <a:cs typeface="Bricolage Grotesque"/>
              </a:rPr>
              <a:t>1.</a:t>
            </a:r>
          </a:p>
        </p:txBody>
      </p:sp>
      <p:sp>
        <p:nvSpPr>
          <p:cNvPr id="11" name="CaixaDeTexto 10">
            <a:extLst>
              <a:ext uri="{FF2B5EF4-FFF2-40B4-BE49-F238E27FC236}">
                <a16:creationId xmlns:a16="http://schemas.microsoft.com/office/drawing/2014/main" id="{35184D87-888D-90F8-2BD6-627A72CFD295}"/>
              </a:ext>
            </a:extLst>
          </p:cNvPr>
          <p:cNvSpPr>
            <a:spLocks noGrp="1"/>
          </p:cNvSpPr>
          <p:nvPr/>
        </p:nvSpPr>
        <p:spPr>
          <a:xfrm>
            <a:off x="548640" y="4274353"/>
            <a:ext cx="2437786" cy="861774"/>
          </a:xfrm>
          <a:prstGeom prst="rect">
            <a:avLst/>
          </a:prstGeom>
          <a:noFill/>
        </p:spPr>
        <p:txBody>
          <a:bodyPr wrap="square" lIns="0" tIns="0" rIns="0" bIns="0" anchor="ctr">
            <a:noAutofit/>
          </a:bodyPr>
          <a:lstStyle/>
          <a:p>
            <a:pPr algn="ctr">
              <a:buNone/>
            </a:pPr>
            <a:r>
              <a:rPr sz="2800">
                <a:solidFill>
                  <a:srgbClr val="031A10"/>
                </a:solidFill>
                <a:latin typeface="Bricolage Grotesque"/>
                <a:ea typeface="Bricolage Grotesque"/>
                <a:cs typeface="Bricolage Grotesque"/>
              </a:rPr>
              <a:t>Título do assunto #1</a:t>
            </a:r>
          </a:p>
        </p:txBody>
      </p:sp>
      <p:sp>
        <p:nvSpPr>
          <p:cNvPr id="13" name="Retângulo: Cantos Arredondados 12">
            <a:extLst>
              <a:ext uri="{FF2B5EF4-FFF2-40B4-BE49-F238E27FC236}">
                <a16:creationId xmlns:a16="http://schemas.microsoft.com/office/drawing/2014/main" id="{45C19BBC-3DFA-7422-7DA1-A07C47F8BA0E}"/>
              </a:ext>
            </a:extLst>
          </p:cNvPr>
          <p:cNvSpPr>
            <a:spLocks noGrp="1"/>
          </p:cNvSpPr>
          <p:nvPr/>
        </p:nvSpPr>
        <p:spPr>
          <a:xfrm>
            <a:off x="3434183" y="2197100"/>
            <a:ext cx="2437786" cy="3835400"/>
          </a:xfrm>
          <a:prstGeom prst="roundRect">
            <a:avLst>
              <a:gd name="adj" fmla="val 8504"/>
            </a:avLst>
          </a:prstGeom>
          <a:noFill/>
          <a:ln w="0">
            <a:noFill/>
            <a:prstDash val="solid"/>
          </a:ln>
        </p:spPr>
        <p:style>
          <a:lnRef idx="2">
            <a:schemeClr val="accent1">
              <a:shade val="15000"/>
            </a:schemeClr>
          </a:lnRef>
          <a:fillRef idx="1">
            <a:schemeClr val="accent1"/>
          </a:fillRef>
          <a:effectRef idx="0">
            <a:schemeClr val="accent1"/>
          </a:effectRef>
          <a:fontRef idx="minor">
            <a:srgbClr val="F2FFF7"/>
          </a:fontRef>
        </p:style>
        <p:txBody>
          <a:bodyPr wrap="square" anchor="ctr">
            <a:noAutofit/>
          </a:bodyPr>
          <a:lstStyle/>
          <a:p>
            <a:pPr algn="ctr">
              <a:buNone/>
            </a:pPr>
            <a:endParaRPr/>
          </a:p>
        </p:txBody>
      </p:sp>
      <p:sp>
        <p:nvSpPr>
          <p:cNvPr id="15" name="CaixaDeTexto 14">
            <a:extLst>
              <a:ext uri="{FF2B5EF4-FFF2-40B4-BE49-F238E27FC236}">
                <a16:creationId xmlns:a16="http://schemas.microsoft.com/office/drawing/2014/main" id="{0CE10371-B3E1-23A7-55DF-8CCBEF40AEBB}"/>
              </a:ext>
            </a:extLst>
          </p:cNvPr>
          <p:cNvSpPr>
            <a:spLocks noGrp="1"/>
          </p:cNvSpPr>
          <p:nvPr/>
        </p:nvSpPr>
        <p:spPr>
          <a:xfrm>
            <a:off x="3434183" y="2620174"/>
            <a:ext cx="2437786" cy="1231106"/>
          </a:xfrm>
          <a:prstGeom prst="rect">
            <a:avLst/>
          </a:prstGeom>
          <a:noFill/>
        </p:spPr>
        <p:txBody>
          <a:bodyPr wrap="square" lIns="0" tIns="0" rIns="0" bIns="0">
            <a:noAutofit/>
          </a:bodyPr>
          <a:lstStyle/>
          <a:p>
            <a:pPr algn="ctr">
              <a:buNone/>
            </a:pPr>
            <a:r>
              <a:rPr sz="8000" b="1">
                <a:solidFill>
                  <a:srgbClr val="031A10"/>
                </a:solidFill>
                <a:latin typeface="Bricolage Grotesque"/>
                <a:ea typeface="Bricolage Grotesque"/>
                <a:cs typeface="Bricolage Grotesque"/>
              </a:rPr>
              <a:t>2.</a:t>
            </a:r>
          </a:p>
        </p:txBody>
      </p:sp>
      <p:sp>
        <p:nvSpPr>
          <p:cNvPr id="17" name="CaixaDeTexto 16">
            <a:extLst>
              <a:ext uri="{FF2B5EF4-FFF2-40B4-BE49-F238E27FC236}">
                <a16:creationId xmlns:a16="http://schemas.microsoft.com/office/drawing/2014/main" id="{67378D86-32F2-2D10-24A8-195D3BBDA25F}"/>
              </a:ext>
            </a:extLst>
          </p:cNvPr>
          <p:cNvSpPr>
            <a:spLocks noGrp="1"/>
          </p:cNvSpPr>
          <p:nvPr/>
        </p:nvSpPr>
        <p:spPr>
          <a:xfrm>
            <a:off x="3434183" y="4274353"/>
            <a:ext cx="2437786" cy="861774"/>
          </a:xfrm>
          <a:prstGeom prst="rect">
            <a:avLst/>
          </a:prstGeom>
          <a:noFill/>
        </p:spPr>
        <p:txBody>
          <a:bodyPr wrap="square" lIns="0" tIns="0" rIns="0" bIns="0" anchor="ctr">
            <a:noAutofit/>
          </a:bodyPr>
          <a:lstStyle/>
          <a:p>
            <a:pPr algn="ctr">
              <a:buNone/>
            </a:pPr>
            <a:r>
              <a:rPr sz="2800">
                <a:solidFill>
                  <a:srgbClr val="031A10"/>
                </a:solidFill>
                <a:latin typeface="Bricolage Grotesque"/>
                <a:ea typeface="Bricolage Grotesque"/>
                <a:cs typeface="Bricolage Grotesque"/>
              </a:rPr>
              <a:t>Título do assunto #2</a:t>
            </a:r>
          </a:p>
        </p:txBody>
      </p:sp>
      <p:sp>
        <p:nvSpPr>
          <p:cNvPr id="19" name="Retângulo: Cantos Arredondados 18">
            <a:extLst>
              <a:ext uri="{FF2B5EF4-FFF2-40B4-BE49-F238E27FC236}">
                <a16:creationId xmlns:a16="http://schemas.microsoft.com/office/drawing/2014/main" id="{C8F6DF33-1192-ADE2-F970-928276FBDBA8}"/>
              </a:ext>
            </a:extLst>
          </p:cNvPr>
          <p:cNvSpPr>
            <a:spLocks noGrp="1"/>
          </p:cNvSpPr>
          <p:nvPr/>
        </p:nvSpPr>
        <p:spPr>
          <a:xfrm>
            <a:off x="6319726" y="2197100"/>
            <a:ext cx="2437786" cy="3835400"/>
          </a:xfrm>
          <a:prstGeom prst="roundRect">
            <a:avLst>
              <a:gd name="adj" fmla="val 8504"/>
            </a:avLst>
          </a:prstGeom>
          <a:noFill/>
          <a:ln w="0">
            <a:noFill/>
            <a:prstDash val="solid"/>
          </a:ln>
        </p:spPr>
        <p:style>
          <a:lnRef idx="2">
            <a:schemeClr val="accent1">
              <a:shade val="15000"/>
            </a:schemeClr>
          </a:lnRef>
          <a:fillRef idx="1">
            <a:schemeClr val="accent1"/>
          </a:fillRef>
          <a:effectRef idx="0">
            <a:schemeClr val="accent1"/>
          </a:effectRef>
          <a:fontRef idx="minor">
            <a:srgbClr val="F2FFF7"/>
          </a:fontRef>
        </p:style>
        <p:txBody>
          <a:bodyPr wrap="square" anchor="ctr">
            <a:noAutofit/>
          </a:bodyPr>
          <a:lstStyle/>
          <a:p>
            <a:pPr algn="ctr">
              <a:buNone/>
            </a:pPr>
            <a:endParaRPr/>
          </a:p>
        </p:txBody>
      </p:sp>
      <p:sp>
        <p:nvSpPr>
          <p:cNvPr id="21" name="CaixaDeTexto 20">
            <a:extLst>
              <a:ext uri="{FF2B5EF4-FFF2-40B4-BE49-F238E27FC236}">
                <a16:creationId xmlns:a16="http://schemas.microsoft.com/office/drawing/2014/main" id="{F8C2737B-DB14-58D8-8A55-CC427FD1CEFA}"/>
              </a:ext>
            </a:extLst>
          </p:cNvPr>
          <p:cNvSpPr>
            <a:spLocks noGrp="1"/>
          </p:cNvSpPr>
          <p:nvPr/>
        </p:nvSpPr>
        <p:spPr>
          <a:xfrm>
            <a:off x="6319726" y="2620174"/>
            <a:ext cx="2437786" cy="1231106"/>
          </a:xfrm>
          <a:prstGeom prst="rect">
            <a:avLst/>
          </a:prstGeom>
          <a:noFill/>
        </p:spPr>
        <p:txBody>
          <a:bodyPr wrap="square" lIns="0" tIns="0" rIns="0" bIns="0">
            <a:noAutofit/>
          </a:bodyPr>
          <a:lstStyle/>
          <a:p>
            <a:pPr algn="ctr">
              <a:buNone/>
            </a:pPr>
            <a:r>
              <a:rPr sz="8000" b="1">
                <a:solidFill>
                  <a:srgbClr val="031A10"/>
                </a:solidFill>
                <a:latin typeface="Bricolage Grotesque"/>
                <a:ea typeface="Bricolage Grotesque"/>
                <a:cs typeface="Bricolage Grotesque"/>
              </a:rPr>
              <a:t>3.</a:t>
            </a:r>
          </a:p>
        </p:txBody>
      </p:sp>
      <p:sp>
        <p:nvSpPr>
          <p:cNvPr id="23" name="CaixaDeTexto 22">
            <a:extLst>
              <a:ext uri="{FF2B5EF4-FFF2-40B4-BE49-F238E27FC236}">
                <a16:creationId xmlns:a16="http://schemas.microsoft.com/office/drawing/2014/main" id="{26A51CE2-B426-2B31-93D0-76B4232903A5}"/>
              </a:ext>
            </a:extLst>
          </p:cNvPr>
          <p:cNvSpPr>
            <a:spLocks noGrp="1"/>
          </p:cNvSpPr>
          <p:nvPr/>
        </p:nvSpPr>
        <p:spPr>
          <a:xfrm>
            <a:off x="6319726" y="4274353"/>
            <a:ext cx="2437786" cy="861774"/>
          </a:xfrm>
          <a:prstGeom prst="rect">
            <a:avLst/>
          </a:prstGeom>
          <a:noFill/>
        </p:spPr>
        <p:txBody>
          <a:bodyPr wrap="square" lIns="0" tIns="0" rIns="0" bIns="0" anchor="ctr">
            <a:noAutofit/>
          </a:bodyPr>
          <a:lstStyle/>
          <a:p>
            <a:pPr algn="ctr">
              <a:buNone/>
            </a:pPr>
            <a:r>
              <a:rPr sz="2800">
                <a:solidFill>
                  <a:srgbClr val="031A10"/>
                </a:solidFill>
                <a:latin typeface="Bricolage Grotesque"/>
                <a:ea typeface="Bricolage Grotesque"/>
                <a:cs typeface="Bricolage Grotesque"/>
              </a:rPr>
              <a:t>Título do assunto #3</a:t>
            </a:r>
          </a:p>
        </p:txBody>
      </p:sp>
      <p:sp>
        <p:nvSpPr>
          <p:cNvPr id="25" name="Retângulo: Cantos Arredondados 24">
            <a:extLst>
              <a:ext uri="{FF2B5EF4-FFF2-40B4-BE49-F238E27FC236}">
                <a16:creationId xmlns:a16="http://schemas.microsoft.com/office/drawing/2014/main" id="{31EAC3FC-D573-E554-362A-B9BF716D868F}"/>
              </a:ext>
            </a:extLst>
          </p:cNvPr>
          <p:cNvSpPr>
            <a:spLocks noGrp="1"/>
          </p:cNvSpPr>
          <p:nvPr/>
        </p:nvSpPr>
        <p:spPr>
          <a:xfrm>
            <a:off x="9205269" y="2197100"/>
            <a:ext cx="2437786" cy="3835400"/>
          </a:xfrm>
          <a:prstGeom prst="roundRect">
            <a:avLst>
              <a:gd name="adj" fmla="val 8504"/>
            </a:avLst>
          </a:prstGeom>
          <a:noFill/>
          <a:ln w="0">
            <a:noFill/>
            <a:prstDash val="solid"/>
          </a:ln>
        </p:spPr>
        <p:style>
          <a:lnRef idx="2">
            <a:schemeClr val="accent1">
              <a:shade val="15000"/>
            </a:schemeClr>
          </a:lnRef>
          <a:fillRef idx="1">
            <a:schemeClr val="accent1"/>
          </a:fillRef>
          <a:effectRef idx="0">
            <a:schemeClr val="accent1"/>
          </a:effectRef>
          <a:fontRef idx="minor">
            <a:srgbClr val="F2FFF7"/>
          </a:fontRef>
        </p:style>
        <p:txBody>
          <a:bodyPr wrap="square" anchor="ctr">
            <a:noAutofit/>
          </a:bodyPr>
          <a:lstStyle/>
          <a:p>
            <a:pPr algn="ctr">
              <a:buNone/>
            </a:pPr>
            <a:endParaRPr/>
          </a:p>
        </p:txBody>
      </p:sp>
      <p:sp>
        <p:nvSpPr>
          <p:cNvPr id="27" name="CaixaDeTexto 26">
            <a:extLst>
              <a:ext uri="{FF2B5EF4-FFF2-40B4-BE49-F238E27FC236}">
                <a16:creationId xmlns:a16="http://schemas.microsoft.com/office/drawing/2014/main" id="{C8AEAE0D-DE9A-1A79-72E0-5A4CB88D40D8}"/>
              </a:ext>
            </a:extLst>
          </p:cNvPr>
          <p:cNvSpPr>
            <a:spLocks noGrp="1"/>
          </p:cNvSpPr>
          <p:nvPr/>
        </p:nvSpPr>
        <p:spPr>
          <a:xfrm>
            <a:off x="9205269" y="2620174"/>
            <a:ext cx="2437786" cy="1231106"/>
          </a:xfrm>
          <a:prstGeom prst="rect">
            <a:avLst/>
          </a:prstGeom>
          <a:noFill/>
        </p:spPr>
        <p:txBody>
          <a:bodyPr wrap="square" lIns="0" tIns="0" rIns="0" bIns="0">
            <a:noAutofit/>
          </a:bodyPr>
          <a:lstStyle/>
          <a:p>
            <a:pPr algn="ctr">
              <a:buNone/>
            </a:pPr>
            <a:r>
              <a:rPr sz="8000" b="1">
                <a:solidFill>
                  <a:srgbClr val="031A10"/>
                </a:solidFill>
                <a:latin typeface="Bricolage Grotesque"/>
                <a:ea typeface="Bricolage Grotesque"/>
                <a:cs typeface="Bricolage Grotesque"/>
              </a:rPr>
              <a:t>4.</a:t>
            </a:r>
          </a:p>
        </p:txBody>
      </p:sp>
      <p:sp>
        <p:nvSpPr>
          <p:cNvPr id="29" name="CaixaDeTexto 28">
            <a:extLst>
              <a:ext uri="{FF2B5EF4-FFF2-40B4-BE49-F238E27FC236}">
                <a16:creationId xmlns:a16="http://schemas.microsoft.com/office/drawing/2014/main" id="{F3919219-A3C2-A8C6-E883-E334A8F2B817}"/>
              </a:ext>
            </a:extLst>
          </p:cNvPr>
          <p:cNvSpPr>
            <a:spLocks noGrp="1"/>
          </p:cNvSpPr>
          <p:nvPr/>
        </p:nvSpPr>
        <p:spPr>
          <a:xfrm>
            <a:off x="9205269" y="4274353"/>
            <a:ext cx="2437786" cy="861774"/>
          </a:xfrm>
          <a:prstGeom prst="rect">
            <a:avLst/>
          </a:prstGeom>
          <a:noFill/>
        </p:spPr>
        <p:txBody>
          <a:bodyPr wrap="square" lIns="0" tIns="0" rIns="0" bIns="0" anchor="ctr">
            <a:noAutofit/>
          </a:bodyPr>
          <a:lstStyle/>
          <a:p>
            <a:pPr algn="ctr">
              <a:buNone/>
            </a:pPr>
            <a:r>
              <a:rPr sz="2800">
                <a:solidFill>
                  <a:srgbClr val="031A10"/>
                </a:solidFill>
                <a:latin typeface="Bricolage Grotesque"/>
                <a:ea typeface="Bricolage Grotesque"/>
                <a:cs typeface="Bricolage Grotesque"/>
              </a:rPr>
              <a:t>Título do assunto #4</a:t>
            </a:r>
          </a:p>
        </p:txBody>
      </p:sp>
      <p:sp>
        <p:nvSpPr>
          <p:cNvPr id="14" name="Espaço Reservado para Rodapé 13">
            <a:extLst>
              <a:ext uri="{FF2B5EF4-FFF2-40B4-BE49-F238E27FC236}">
                <a16:creationId xmlns:a16="http://schemas.microsoft.com/office/drawing/2014/main" id="{E6439BD2-88F9-49F0-8860-0387B5F2EF26}"/>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4730753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5DB90AC3-7A05-DE03-AFB0-A2216B0DDF30}"/>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ACD3D6EE-C7A9-F492-35E7-580BE12AF5CD}"/>
              </a:ext>
            </a:extLst>
          </p:cNvPr>
          <p:cNvSpPr>
            <a:spLocks noGrp="1"/>
          </p:cNvSpPr>
          <p:nvPr>
            <p:ph type="title" idx="101"/>
          </p:nvPr>
        </p:nvSpPr>
        <p:spPr>
          <a:xfrm>
            <a:off x="548640" y="658368"/>
            <a:ext cx="11094415" cy="502920"/>
          </a:xfrm>
        </p:spPr>
        <p:txBody>
          <a:bodyPr wrap="square">
            <a:noAutofit/>
          </a:bodyPr>
          <a:lstStyle/>
          <a:p>
            <a:r>
              <a:rPr lang="es-419"/>
              <a:t>Avaliações</a:t>
            </a:r>
          </a:p>
        </p:txBody>
      </p:sp>
      <p:sp>
        <p:nvSpPr>
          <p:cNvPr id="9" name="Espaço Reservado para Texto 8">
            <a:extLst>
              <a:ext uri="{FF2B5EF4-FFF2-40B4-BE49-F238E27FC236}">
                <a16:creationId xmlns:a16="http://schemas.microsoft.com/office/drawing/2014/main" id="{F6403426-E89D-C2A0-957D-7719F12009A0}"/>
              </a:ext>
            </a:extLst>
          </p:cNvPr>
          <p:cNvSpPr>
            <a:spLocks noGrp="1"/>
          </p:cNvSpPr>
          <p:nvPr>
            <p:ph type="body" idx="102"/>
          </p:nvPr>
        </p:nvSpPr>
        <p:spPr>
          <a:xfrm>
            <a:off x="548640" y="1243584"/>
            <a:ext cx="11094415" cy="530352"/>
          </a:xfrm>
        </p:spPr>
        <p:txBody>
          <a:bodyPr/>
          <a:lstStyle/>
          <a:p>
            <a:r>
              <a:rPr lang="es-419"/>
              <a:t>Título de exemplo</a:t>
            </a:r>
          </a:p>
        </p:txBody>
      </p:sp>
      <p:sp>
        <p:nvSpPr>
          <p:cNvPr id="7" name="Espaço Reservado para Número de Slide 6">
            <a:extLst>
              <a:ext uri="{FF2B5EF4-FFF2-40B4-BE49-F238E27FC236}">
                <a16:creationId xmlns:a16="http://schemas.microsoft.com/office/drawing/2014/main" id="{E7831ABA-9DCF-0F12-9AB9-2B30FC300EF0}"/>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92</a:t>
            </a:fld>
            <a:endParaRPr lang="es-419"/>
          </a:p>
        </p:txBody>
      </p:sp>
      <p:graphicFrame>
        <p:nvGraphicFramePr>
          <p:cNvPr id="15" name="Table 0"/>
          <p:cNvGraphicFramePr/>
          <p:nvPr/>
        </p:nvGraphicFramePr>
        <p:xfrm>
          <a:off x="548640" y="1913808"/>
          <a:ext cx="11094415" cy="2194560"/>
        </p:xfrm>
        <a:graphic>
          <a:graphicData uri="http://schemas.openxmlformats.org/drawingml/2006/table">
            <a:tbl>
              <a:tblPr/>
              <a:tblGrid>
                <a:gridCol w="2747644">
                  <a:extLst>
                    <a:ext uri="{9D8B030D-6E8A-4147-A177-3AD203B41FA5}">
                      <a16:colId xmlns:a16="http://schemas.microsoft.com/office/drawing/2014/main" val="20000"/>
                    </a:ext>
                  </a:extLst>
                </a:gridCol>
                <a:gridCol w="7335297">
                  <a:extLst>
                    <a:ext uri="{9D8B030D-6E8A-4147-A177-3AD203B41FA5}">
                      <a16:colId xmlns:a16="http://schemas.microsoft.com/office/drawing/2014/main" val="20001"/>
                    </a:ext>
                  </a:extLst>
                </a:gridCol>
                <a:gridCol w="1011474">
                  <a:extLst>
                    <a:ext uri="{9D8B030D-6E8A-4147-A177-3AD203B41FA5}">
                      <a16:colId xmlns:a16="http://schemas.microsoft.com/office/drawing/2014/main" val="20002"/>
                    </a:ext>
                  </a:extLst>
                </a:gridCol>
              </a:tblGrid>
              <a:tr h="548640">
                <a:tc>
                  <a:txBody>
                    <a:bodyPr/>
                    <a:lstStyle/>
                    <a:p>
                      <a:pPr marL="0" indent="0" algn="l">
                        <a:buNone/>
                      </a:pPr>
                      <a:r>
                        <a:rPr b="1">
                          <a:solidFill>
                            <a:srgbClr val="F2FFF7"/>
                          </a:solidFill>
                        </a:rPr>
                        <a:t>Atividades</a:t>
                      </a:r>
                      <a:endParaRPr/>
                    </a:p>
                  </a:txBody>
                  <a:tcPr anchor="ctr">
                    <a:solidFill>
                      <a:srgbClr val="167B52"/>
                    </a:solidFill>
                  </a:tcPr>
                </a:tc>
                <a:tc>
                  <a:txBody>
                    <a:bodyPr/>
                    <a:lstStyle/>
                    <a:p>
                      <a:pPr marL="0" indent="0" algn="l">
                        <a:buNone/>
                      </a:pPr>
                      <a:r>
                        <a:rPr b="1">
                          <a:solidFill>
                            <a:srgbClr val="F2FFF7"/>
                          </a:solidFill>
                        </a:rPr>
                        <a:t>Entregáveis e formato</a:t>
                      </a:r>
                      <a:endParaRPr/>
                    </a:p>
                  </a:txBody>
                  <a:tcPr anchor="ctr">
                    <a:solidFill>
                      <a:srgbClr val="167B52"/>
                    </a:solidFill>
                  </a:tcPr>
                </a:tc>
                <a:tc>
                  <a:txBody>
                    <a:bodyPr/>
                    <a:lstStyle/>
                    <a:p>
                      <a:pPr marL="0" indent="0" algn="l">
                        <a:buNone/>
                      </a:pPr>
                      <a:r>
                        <a:rPr b="1">
                          <a:solidFill>
                            <a:srgbClr val="F2FFF7"/>
                          </a:solidFill>
                        </a:rPr>
                        <a:t>Data</a:t>
                      </a:r>
                      <a:endParaRPr/>
                    </a:p>
                  </a:txBody>
                  <a:tcPr anchor="ctr">
                    <a:solidFill>
                      <a:srgbClr val="167B52"/>
                    </a:solidFill>
                  </a:tcPr>
                </a:tc>
                <a:extLst>
                  <a:ext uri="{0D108BD9-81ED-4DB2-BD59-A6C34878D82A}">
                    <a16:rowId xmlns:a16="http://schemas.microsoft.com/office/drawing/2014/main" val="10000"/>
                  </a:ext>
                </a:extLst>
              </a:tr>
              <a:tr h="548640">
                <a:tc>
                  <a:txBody>
                    <a:bodyPr/>
                    <a:lstStyle/>
                    <a:p>
                      <a:pPr marL="0" indent="0" algn="l">
                        <a:buNone/>
                      </a:pPr>
                      <a:r>
                        <a:rPr b="0">
                          <a:solidFill>
                            <a:srgbClr val="031A10"/>
                          </a:solidFill>
                        </a:rPr>
                        <a:t>Nome da Atividade #1</a:t>
                      </a:r>
                      <a:endParaRPr/>
                    </a:p>
                  </a:txBody>
                  <a:tcPr anchor="ctr">
                    <a:solidFill>
                      <a:srgbClr val="F2FFF7"/>
                    </a:solidFill>
                  </a:tcPr>
                </a:tc>
                <a:tc>
                  <a:txBody>
                    <a:bodyPr/>
                    <a:lstStyle/>
                    <a:p>
                      <a:pPr marL="0" indent="0" algn="l">
                        <a:buNone/>
                      </a:pPr>
                      <a:r>
                        <a:rPr b="0" i="0">
                          <a:solidFill>
                            <a:srgbClr val="031A10"/>
                          </a:solidFill>
                        </a:rPr>
                        <a:t>Conteúdo de exemplo</a:t>
                      </a:r>
                      <a:endParaRPr/>
                    </a:p>
                  </a:txBody>
                  <a:tcPr anchor="ctr">
                    <a:solidFill>
                      <a:srgbClr val="F2FFF7"/>
                    </a:solidFill>
                  </a:tcPr>
                </a:tc>
                <a:tc>
                  <a:txBody>
                    <a:bodyPr/>
                    <a:lstStyle/>
                    <a:p>
                      <a:pPr marL="0" indent="0" algn="l">
                        <a:buNone/>
                      </a:pPr>
                      <a:r>
                        <a:rPr b="0">
                          <a:solidFill>
                            <a:srgbClr val="031A10"/>
                          </a:solidFill>
                        </a:rPr>
                        <a:t>27.05</a:t>
                      </a:r>
                      <a:endParaRPr/>
                    </a:p>
                  </a:txBody>
                  <a:tcPr anchor="ctr">
                    <a:solidFill>
                      <a:srgbClr val="F2FFF7"/>
                    </a:solidFill>
                  </a:tcPr>
                </a:tc>
                <a:extLst>
                  <a:ext uri="{0D108BD9-81ED-4DB2-BD59-A6C34878D82A}">
                    <a16:rowId xmlns:a16="http://schemas.microsoft.com/office/drawing/2014/main" val="10001"/>
                  </a:ext>
                </a:extLst>
              </a:tr>
              <a:tr h="548640">
                <a:tc>
                  <a:txBody>
                    <a:bodyPr/>
                    <a:lstStyle/>
                    <a:p>
                      <a:pPr marL="0" indent="0" algn="l">
                        <a:buNone/>
                      </a:pPr>
                      <a:r>
                        <a:rPr b="0">
                          <a:solidFill>
                            <a:srgbClr val="031A10"/>
                          </a:solidFill>
                        </a:rPr>
                        <a:t>Nome da Atividade #2</a:t>
                      </a:r>
                      <a:endParaRPr/>
                    </a:p>
                  </a:txBody>
                  <a:tcPr anchor="ctr">
                    <a:solidFill>
                      <a:srgbClr val="D7F7E4"/>
                    </a:solidFill>
                  </a:tcPr>
                </a:tc>
                <a:tc>
                  <a:txBody>
                    <a:bodyPr/>
                    <a:lstStyle/>
                    <a:p>
                      <a:pPr marL="0" indent="0" algn="l">
                        <a:buNone/>
                      </a:pPr>
                      <a:r>
                        <a:rPr b="0" i="0">
                          <a:solidFill>
                            <a:srgbClr val="031A10"/>
                          </a:solidFill>
                        </a:rPr>
                        <a:t>Vivamus tincidunt ligula quis felis commodo</a:t>
                      </a:r>
                      <a:endParaRPr/>
                    </a:p>
                  </a:txBody>
                  <a:tcPr anchor="ctr">
                    <a:solidFill>
                      <a:srgbClr val="D7F7E4"/>
                    </a:solidFill>
                  </a:tcPr>
                </a:tc>
                <a:tc>
                  <a:txBody>
                    <a:bodyPr/>
                    <a:lstStyle/>
                    <a:p>
                      <a:pPr marL="0" indent="0" algn="l">
                        <a:buNone/>
                      </a:pPr>
                      <a:r>
                        <a:rPr b="0">
                          <a:solidFill>
                            <a:srgbClr val="031A10"/>
                          </a:solidFill>
                        </a:rPr>
                        <a:t>01.06</a:t>
                      </a:r>
                      <a:endParaRPr/>
                    </a:p>
                  </a:txBody>
                  <a:tcPr anchor="ctr">
                    <a:solidFill>
                      <a:srgbClr val="D7F7E4"/>
                    </a:solidFill>
                  </a:tcPr>
                </a:tc>
                <a:extLst>
                  <a:ext uri="{0D108BD9-81ED-4DB2-BD59-A6C34878D82A}">
                    <a16:rowId xmlns:a16="http://schemas.microsoft.com/office/drawing/2014/main" val="10002"/>
                  </a:ext>
                </a:extLst>
              </a:tr>
              <a:tr h="548640">
                <a:tc>
                  <a:txBody>
                    <a:bodyPr/>
                    <a:lstStyle/>
                    <a:p>
                      <a:pPr marL="0" indent="0" algn="l">
                        <a:buNone/>
                      </a:pPr>
                      <a:r>
                        <a:rPr b="0">
                          <a:solidFill>
                            <a:srgbClr val="031A10"/>
                          </a:solidFill>
                        </a:rPr>
                        <a:t>Nome da Atividade #3</a:t>
                      </a:r>
                      <a:endParaRPr/>
                    </a:p>
                  </a:txBody>
                  <a:tcPr anchor="ctr">
                    <a:solidFill>
                      <a:srgbClr val="F2FFF7"/>
                    </a:solidFill>
                  </a:tcPr>
                </a:tc>
                <a:tc>
                  <a:txBody>
                    <a:bodyPr/>
                    <a:lstStyle/>
                    <a:p>
                      <a:pPr marL="0" indent="0" algn="l">
                        <a:buNone/>
                      </a:pPr>
                      <a:r>
                        <a:rPr b="0" i="0">
                          <a:solidFill>
                            <a:srgbClr val="031A10"/>
                          </a:solidFill>
                        </a:rPr>
                        <a:t>Etiam vel nibh sed nisl venenatis sodale</a:t>
                      </a:r>
                      <a:endParaRPr/>
                    </a:p>
                  </a:txBody>
                  <a:tcPr anchor="ctr">
                    <a:solidFill>
                      <a:srgbClr val="F2FFF7"/>
                    </a:solidFill>
                  </a:tcPr>
                </a:tc>
                <a:tc>
                  <a:txBody>
                    <a:bodyPr/>
                    <a:lstStyle/>
                    <a:p>
                      <a:pPr marL="0" indent="0" algn="l">
                        <a:buNone/>
                      </a:pPr>
                      <a:r>
                        <a:rPr b="0">
                          <a:solidFill>
                            <a:srgbClr val="031A10"/>
                          </a:solidFill>
                        </a:rPr>
                        <a:t>03.06</a:t>
                      </a:r>
                      <a:endParaRPr/>
                    </a:p>
                  </a:txBody>
                  <a:tcPr anchor="ctr">
                    <a:solidFill>
                      <a:srgbClr val="F2FFF7"/>
                    </a:solidFill>
                  </a:tcPr>
                </a:tc>
                <a:extLst>
                  <a:ext uri="{0D108BD9-81ED-4DB2-BD59-A6C34878D82A}">
                    <a16:rowId xmlns:a16="http://schemas.microsoft.com/office/drawing/2014/main" val="10003"/>
                  </a:ext>
                </a:extLst>
              </a:tr>
            </a:tbl>
          </a:graphicData>
        </a:graphic>
      </p:graphicFrame>
      <p:sp>
        <p:nvSpPr>
          <p:cNvPr id="11" name="Espaço Reservado para Rodapé 10">
            <a:extLst>
              <a:ext uri="{FF2B5EF4-FFF2-40B4-BE49-F238E27FC236}">
                <a16:creationId xmlns:a16="http://schemas.microsoft.com/office/drawing/2014/main" id="{09AEEC5F-51A5-A777-DBF6-CFC8420DE170}"/>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1753957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68729077-D00F-28DC-1394-F4DC4F87962D}"/>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52A7C13D-8E95-93D8-FF32-93D5E301D02F}"/>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02" name="Espaço Reservado para Texto 101">
            <a:extLst>
              <a:ext uri="{FF2B5EF4-FFF2-40B4-BE49-F238E27FC236}">
                <a16:creationId xmlns:a16="http://schemas.microsoft.com/office/drawing/2014/main" id="{311DACCC-4847-A2E0-79B7-CA15B3CD51AB}"/>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31" name="Google Shape;1201;p33">
            <a:extLst>
              <a:ext uri="{FF2B5EF4-FFF2-40B4-BE49-F238E27FC236}">
                <a16:creationId xmlns:a16="http://schemas.microsoft.com/office/drawing/2014/main" id="{ABE46CB2-A91E-98B9-AE65-C15D3EFC1919}"/>
              </a:ext>
            </a:extLst>
          </p:cNvPr>
          <p:cNvSpPr>
            <a:spLocks noGrp="1"/>
          </p:cNvSpPr>
          <p:nvPr/>
        </p:nvSpPr>
        <p:spPr>
          <a:xfrm>
            <a:off x="549276" y="2212056"/>
            <a:ext cx="2018436" cy="915608"/>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b="1">
                <a:solidFill>
                  <a:srgbClr val="F2FFF7"/>
                </a:solidFill>
                <a:latin typeface="Source Sans 3"/>
                <a:ea typeface="Source Sans 3"/>
                <a:cs typeface="Source Sans 3"/>
              </a:rPr>
              <a:t>Título de exemplo</a:t>
            </a:r>
            <a:endParaRPr/>
          </a:p>
        </p:txBody>
      </p:sp>
      <p:sp>
        <p:nvSpPr>
          <p:cNvPr id="35" name="Google Shape;1202;p33">
            <a:extLst>
              <a:ext uri="{FF2B5EF4-FFF2-40B4-BE49-F238E27FC236}">
                <a16:creationId xmlns:a16="http://schemas.microsoft.com/office/drawing/2014/main" id="{829ABD05-9CB6-457D-AE90-0325F91E92F5}"/>
              </a:ext>
            </a:extLst>
          </p:cNvPr>
          <p:cNvSpPr>
            <a:spLocks noGrp="1"/>
          </p:cNvSpPr>
          <p:nvPr/>
        </p:nvSpPr>
        <p:spPr>
          <a:xfrm>
            <a:off x="549276" y="3367987"/>
            <a:ext cx="2018436" cy="915608"/>
          </a:xfrm>
          <a:prstGeom prst="rect">
            <a:avLst/>
          </a:prstGeom>
          <a:noFill/>
          <a:ln w="0">
            <a:noFill/>
            <a:prstDash val="solid"/>
          </a:ln>
        </p:spPr>
        <p:txBody>
          <a:bodyPr spcFirstLastPara="1" wrap="square" lIns="0" tIns="0" rIns="0" bIns="0" anchor="t">
            <a:noAutofit/>
          </a:bodyPr>
          <a:lstStyle/>
          <a:p>
            <a:pPr marL="86519" marR="0" lvl="0" indent="-86519" algn="l">
              <a:spcBef>
                <a:spcPts val="0"/>
              </a:spcBef>
              <a:spcAft>
                <a:spcPts val="0"/>
              </a:spcAft>
              <a:buClr>
                <a:srgbClr val="90A99B"/>
              </a:buClr>
              <a:buSzPts val="1200"/>
              <a:buFont typeface="Fira Sans"/>
              <a:buChar char="•"/>
            </a:pPr>
            <a:r>
              <a:rPr sz="1200">
                <a:solidFill>
                  <a:srgbClr val="031A10"/>
                </a:solidFill>
                <a:latin typeface="Source Sans 3"/>
                <a:ea typeface="Source Sans 3"/>
                <a:cs typeface="Source Sans 3"/>
              </a:rPr>
              <a:t>Título de exemplo</a:t>
            </a:r>
            <a:endParaRPr/>
          </a:p>
        </p:txBody>
      </p:sp>
      <p:sp>
        <p:nvSpPr>
          <p:cNvPr id="39" name="Google Shape;1203;p33">
            <a:extLst>
              <a:ext uri="{FF2B5EF4-FFF2-40B4-BE49-F238E27FC236}">
                <a16:creationId xmlns:a16="http://schemas.microsoft.com/office/drawing/2014/main" id="{1EF65144-2A1C-A8BC-5A41-EF6AB2A1F0C6}"/>
              </a:ext>
            </a:extLst>
          </p:cNvPr>
          <p:cNvSpPr>
            <a:spLocks noGrp="1"/>
          </p:cNvSpPr>
          <p:nvPr/>
        </p:nvSpPr>
        <p:spPr>
          <a:xfrm>
            <a:off x="2818030" y="2212056"/>
            <a:ext cx="2018436" cy="915608"/>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b="1">
                <a:solidFill>
                  <a:srgbClr val="F2FFF7"/>
                </a:solidFill>
                <a:latin typeface="Source Sans 3"/>
                <a:ea typeface="Source Sans 3"/>
                <a:cs typeface="Source Sans 3"/>
              </a:rPr>
              <a:t>Título de exemplo</a:t>
            </a:r>
            <a:endParaRPr/>
          </a:p>
        </p:txBody>
      </p:sp>
      <p:sp>
        <p:nvSpPr>
          <p:cNvPr id="43" name="Google Shape;1204;p33">
            <a:extLst>
              <a:ext uri="{FF2B5EF4-FFF2-40B4-BE49-F238E27FC236}">
                <a16:creationId xmlns:a16="http://schemas.microsoft.com/office/drawing/2014/main" id="{1BB17F1C-264A-A662-BF77-92B0484420F2}"/>
              </a:ext>
            </a:extLst>
          </p:cNvPr>
          <p:cNvSpPr>
            <a:spLocks noGrp="1"/>
          </p:cNvSpPr>
          <p:nvPr/>
        </p:nvSpPr>
        <p:spPr>
          <a:xfrm>
            <a:off x="2818030" y="3367987"/>
            <a:ext cx="2018436" cy="915608"/>
          </a:xfrm>
          <a:prstGeom prst="rect">
            <a:avLst/>
          </a:prstGeom>
          <a:noFill/>
          <a:ln w="0">
            <a:noFill/>
            <a:prstDash val="solid"/>
          </a:ln>
        </p:spPr>
        <p:txBody>
          <a:bodyPr spcFirstLastPara="1" wrap="square" lIns="0" tIns="0" rIns="0" bIns="0" anchor="t">
            <a:noAutofit/>
          </a:bodyPr>
          <a:lstStyle/>
          <a:p>
            <a:pPr marL="86519" marR="0" lvl="0" indent="-86519" algn="l">
              <a:spcBef>
                <a:spcPts val="0"/>
              </a:spcBef>
              <a:spcAft>
                <a:spcPts val="0"/>
              </a:spcAft>
              <a:buClr>
                <a:srgbClr val="90A99B"/>
              </a:buClr>
              <a:buSzPts val="1200"/>
              <a:buFont typeface="Fira Sans"/>
              <a:buChar char="•"/>
            </a:pPr>
            <a:r>
              <a:rPr sz="1200">
                <a:solidFill>
                  <a:srgbClr val="031A10"/>
                </a:solidFill>
                <a:latin typeface="Source Sans 3"/>
                <a:ea typeface="Source Sans 3"/>
                <a:cs typeface="Source Sans 3"/>
              </a:rPr>
              <a:t>Título de exemplo</a:t>
            </a:r>
            <a:endParaRPr/>
          </a:p>
        </p:txBody>
      </p:sp>
      <p:sp>
        <p:nvSpPr>
          <p:cNvPr id="46" name="Google Shape;1205;p33">
            <a:extLst>
              <a:ext uri="{FF2B5EF4-FFF2-40B4-BE49-F238E27FC236}">
                <a16:creationId xmlns:a16="http://schemas.microsoft.com/office/drawing/2014/main" id="{DDBD387D-2F22-8E2F-6A50-EFD880028268}"/>
              </a:ext>
            </a:extLst>
          </p:cNvPr>
          <p:cNvSpPr>
            <a:spLocks noGrp="1"/>
          </p:cNvSpPr>
          <p:nvPr/>
        </p:nvSpPr>
        <p:spPr>
          <a:xfrm>
            <a:off x="5086784" y="2212056"/>
            <a:ext cx="2018436" cy="915608"/>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b="1">
                <a:solidFill>
                  <a:srgbClr val="F2FFF7"/>
                </a:solidFill>
                <a:latin typeface="Source Sans 3"/>
                <a:ea typeface="Source Sans 3"/>
                <a:cs typeface="Source Sans 3"/>
              </a:rPr>
              <a:t>Título de exemplo</a:t>
            </a:r>
            <a:endParaRPr/>
          </a:p>
        </p:txBody>
      </p:sp>
      <p:sp>
        <p:nvSpPr>
          <p:cNvPr id="106" name="Google Shape;1206;p33">
            <a:extLst>
              <a:ext uri="{FF2B5EF4-FFF2-40B4-BE49-F238E27FC236}">
                <a16:creationId xmlns:a16="http://schemas.microsoft.com/office/drawing/2014/main" id="{8909AE34-EFDB-FBB0-009C-5F09435A70E5}"/>
              </a:ext>
            </a:extLst>
          </p:cNvPr>
          <p:cNvSpPr>
            <a:spLocks noGrp="1"/>
          </p:cNvSpPr>
          <p:nvPr/>
        </p:nvSpPr>
        <p:spPr>
          <a:xfrm>
            <a:off x="5086784" y="3367987"/>
            <a:ext cx="2018436" cy="915608"/>
          </a:xfrm>
          <a:prstGeom prst="rect">
            <a:avLst/>
          </a:prstGeom>
          <a:noFill/>
          <a:ln w="0">
            <a:noFill/>
            <a:prstDash val="solid"/>
          </a:ln>
        </p:spPr>
        <p:txBody>
          <a:bodyPr spcFirstLastPara="1" wrap="square" lIns="0" tIns="0" rIns="0" bIns="0" anchor="t">
            <a:noAutofit/>
          </a:bodyPr>
          <a:lstStyle/>
          <a:p>
            <a:pPr marL="86519" marR="0" lvl="0" indent="-86519" algn="l">
              <a:spcBef>
                <a:spcPts val="0"/>
              </a:spcBef>
              <a:spcAft>
                <a:spcPts val="0"/>
              </a:spcAft>
              <a:buClr>
                <a:srgbClr val="90A99B"/>
              </a:buClr>
              <a:buSzPts val="1200"/>
              <a:buFont typeface="Fira Sans"/>
              <a:buChar char="•"/>
            </a:pPr>
            <a:r>
              <a:rPr sz="1200">
                <a:solidFill>
                  <a:srgbClr val="031A10"/>
                </a:solidFill>
                <a:latin typeface="Source Sans 3"/>
                <a:ea typeface="Source Sans 3"/>
                <a:cs typeface="Source Sans 3"/>
              </a:rPr>
              <a:t>Título de exemplo</a:t>
            </a:r>
            <a:endParaRPr/>
          </a:p>
        </p:txBody>
      </p:sp>
      <p:sp>
        <p:nvSpPr>
          <p:cNvPr id="108" name="Google Shape;1207;p33">
            <a:extLst>
              <a:ext uri="{FF2B5EF4-FFF2-40B4-BE49-F238E27FC236}">
                <a16:creationId xmlns:a16="http://schemas.microsoft.com/office/drawing/2014/main" id="{D3104B38-C9FB-3AE1-AB9D-5237F38B7EC9}"/>
              </a:ext>
            </a:extLst>
          </p:cNvPr>
          <p:cNvSpPr>
            <a:spLocks noGrp="1"/>
          </p:cNvSpPr>
          <p:nvPr/>
        </p:nvSpPr>
        <p:spPr>
          <a:xfrm>
            <a:off x="7355538" y="2212056"/>
            <a:ext cx="2018436" cy="915608"/>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b="1">
                <a:solidFill>
                  <a:srgbClr val="F2FFF7"/>
                </a:solidFill>
                <a:latin typeface="Source Sans 3"/>
                <a:ea typeface="Source Sans 3"/>
                <a:cs typeface="Source Sans 3"/>
              </a:rPr>
              <a:t>Título de exemplo</a:t>
            </a:r>
            <a:endParaRPr/>
          </a:p>
        </p:txBody>
      </p:sp>
      <p:sp>
        <p:nvSpPr>
          <p:cNvPr id="110" name="Google Shape;1208;p33">
            <a:extLst>
              <a:ext uri="{FF2B5EF4-FFF2-40B4-BE49-F238E27FC236}">
                <a16:creationId xmlns:a16="http://schemas.microsoft.com/office/drawing/2014/main" id="{32AB4A0A-0D3F-2E22-6235-4FEEEBB26B81}"/>
              </a:ext>
            </a:extLst>
          </p:cNvPr>
          <p:cNvSpPr>
            <a:spLocks noGrp="1"/>
          </p:cNvSpPr>
          <p:nvPr/>
        </p:nvSpPr>
        <p:spPr>
          <a:xfrm>
            <a:off x="7355538" y="3367987"/>
            <a:ext cx="2018436" cy="915608"/>
          </a:xfrm>
          <a:prstGeom prst="rect">
            <a:avLst/>
          </a:prstGeom>
          <a:noFill/>
          <a:ln w="0">
            <a:noFill/>
            <a:prstDash val="solid"/>
          </a:ln>
        </p:spPr>
        <p:txBody>
          <a:bodyPr spcFirstLastPara="1" wrap="square" lIns="0" tIns="0" rIns="0" bIns="0" anchor="t">
            <a:noAutofit/>
          </a:bodyPr>
          <a:lstStyle/>
          <a:p>
            <a:pPr marL="86519" marR="0" lvl="0" indent="-86519" algn="l">
              <a:spcBef>
                <a:spcPts val="0"/>
              </a:spcBef>
              <a:spcAft>
                <a:spcPts val="0"/>
              </a:spcAft>
              <a:buClr>
                <a:srgbClr val="90A99B"/>
              </a:buClr>
              <a:buSzPts val="1200"/>
              <a:buFont typeface="Fira Sans"/>
              <a:buChar char="•"/>
            </a:pPr>
            <a:r>
              <a:rPr sz="1200">
                <a:solidFill>
                  <a:srgbClr val="031A10"/>
                </a:solidFill>
                <a:latin typeface="Source Sans 3"/>
                <a:ea typeface="Source Sans 3"/>
                <a:cs typeface="Source Sans 3"/>
              </a:rPr>
              <a:t>Título de exemplo</a:t>
            </a:r>
            <a:endParaRPr/>
          </a:p>
        </p:txBody>
      </p:sp>
      <p:sp>
        <p:nvSpPr>
          <p:cNvPr id="112" name="Google Shape;1209;p33">
            <a:extLst>
              <a:ext uri="{FF2B5EF4-FFF2-40B4-BE49-F238E27FC236}">
                <a16:creationId xmlns:a16="http://schemas.microsoft.com/office/drawing/2014/main" id="{1342AC19-9C00-DE13-33DB-030A7E23AA2B}"/>
              </a:ext>
            </a:extLst>
          </p:cNvPr>
          <p:cNvSpPr>
            <a:spLocks noGrp="1"/>
          </p:cNvSpPr>
          <p:nvPr/>
        </p:nvSpPr>
        <p:spPr>
          <a:xfrm>
            <a:off x="9624290" y="2212056"/>
            <a:ext cx="2018436" cy="915608"/>
          </a:xfrm>
          <a:prstGeom prst="rect">
            <a:avLst/>
          </a:prstGeom>
          <a:solidFill>
            <a:srgbClr val="167B52"/>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b="1">
                <a:solidFill>
                  <a:srgbClr val="F2FFF7"/>
                </a:solidFill>
                <a:latin typeface="Source Sans 3"/>
                <a:ea typeface="Source Sans 3"/>
                <a:cs typeface="Source Sans 3"/>
              </a:rPr>
              <a:t>Título de exemplo</a:t>
            </a:r>
            <a:endParaRPr/>
          </a:p>
        </p:txBody>
      </p:sp>
      <p:sp>
        <p:nvSpPr>
          <p:cNvPr id="114" name="Google Shape;1210;p33">
            <a:extLst>
              <a:ext uri="{FF2B5EF4-FFF2-40B4-BE49-F238E27FC236}">
                <a16:creationId xmlns:a16="http://schemas.microsoft.com/office/drawing/2014/main" id="{5B9B7ADB-B7BE-4837-C2CB-818A1A628FC1}"/>
              </a:ext>
            </a:extLst>
          </p:cNvPr>
          <p:cNvSpPr>
            <a:spLocks noGrp="1"/>
          </p:cNvSpPr>
          <p:nvPr/>
        </p:nvSpPr>
        <p:spPr>
          <a:xfrm>
            <a:off x="9624290" y="3367987"/>
            <a:ext cx="2018436" cy="915608"/>
          </a:xfrm>
          <a:prstGeom prst="rect">
            <a:avLst/>
          </a:prstGeom>
          <a:noFill/>
          <a:ln w="0">
            <a:noFill/>
            <a:prstDash val="solid"/>
          </a:ln>
        </p:spPr>
        <p:txBody>
          <a:bodyPr spcFirstLastPara="1" wrap="square" lIns="0" tIns="0" rIns="0" bIns="0" anchor="t">
            <a:noAutofit/>
          </a:bodyPr>
          <a:lstStyle/>
          <a:p>
            <a:pPr marL="86519" marR="0" lvl="0" indent="-86519" algn="l">
              <a:spcBef>
                <a:spcPts val="0"/>
              </a:spcBef>
              <a:spcAft>
                <a:spcPts val="0"/>
              </a:spcAft>
              <a:buClr>
                <a:srgbClr val="90A99B"/>
              </a:buClr>
              <a:buSzPts val="1200"/>
              <a:buFont typeface="Fira Sans"/>
              <a:buChar char="•"/>
            </a:pPr>
            <a:r>
              <a:rPr sz="1200">
                <a:solidFill>
                  <a:srgbClr val="031A10"/>
                </a:solidFill>
                <a:latin typeface="Source Sans 3"/>
                <a:ea typeface="Source Sans 3"/>
                <a:cs typeface="Source Sans 3"/>
              </a:rPr>
              <a:t>Título de exemplo</a:t>
            </a:r>
            <a:endParaRPr/>
          </a:p>
        </p:txBody>
      </p:sp>
      <p:sp>
        <p:nvSpPr>
          <p:cNvPr id="8" name="Espaço Reservado para Rodapé 7">
            <a:extLst>
              <a:ext uri="{FF2B5EF4-FFF2-40B4-BE49-F238E27FC236}">
                <a16:creationId xmlns:a16="http://schemas.microsoft.com/office/drawing/2014/main" id="{4E22323C-83C9-B6CB-3994-FE6FB60DCFDD}"/>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9" name="Espaço Reservado para Número de Slide 8">
            <a:extLst>
              <a:ext uri="{FF2B5EF4-FFF2-40B4-BE49-F238E27FC236}">
                <a16:creationId xmlns:a16="http://schemas.microsoft.com/office/drawing/2014/main" id="{9B3C0DA7-4196-713F-9001-E3C51F86BDE1}"/>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93</a:t>
            </a:fld>
            <a:endParaRPr lang="es-419"/>
          </a:p>
        </p:txBody>
      </p:sp>
    </p:spTree>
    <p:extLst>
      <p:ext uri="{BB962C8B-B14F-4D97-AF65-F5344CB8AC3E}">
        <p14:creationId xmlns:p14="http://schemas.microsoft.com/office/powerpoint/2010/main" val="99486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252747EC-24EF-D2B3-A611-1F22A5EF0C92}"/>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3DBEE6EA-0E07-2B9A-DD93-B674DB348ED3}"/>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02" name="Espaço Reservado para Texto 101">
            <a:extLst>
              <a:ext uri="{FF2B5EF4-FFF2-40B4-BE49-F238E27FC236}">
                <a16:creationId xmlns:a16="http://schemas.microsoft.com/office/drawing/2014/main" id="{6DD5ACD1-E958-8C37-CF4C-C2C3C3AB5B81}"/>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28" name="Google Shape;1459;p38">
            <a:extLst>
              <a:ext uri="{FF2B5EF4-FFF2-40B4-BE49-F238E27FC236}">
                <a16:creationId xmlns:a16="http://schemas.microsoft.com/office/drawing/2014/main" id="{FD045BBD-B0A0-DF73-D8A9-EBB1ADD5862E}"/>
              </a:ext>
            </a:extLst>
          </p:cNvPr>
          <p:cNvSpPr>
            <a:spLocks noGrp="1"/>
          </p:cNvSpPr>
          <p:nvPr/>
        </p:nvSpPr>
        <p:spPr>
          <a:xfrm flipH="1">
            <a:off x="1953238" y="3390030"/>
            <a:ext cx="5078820" cy="1358082"/>
          </a:xfrm>
          <a:prstGeom prst="rect">
            <a:avLst/>
          </a:prstGeom>
          <a:noFill/>
          <a:ln w="12700">
            <a:solidFill>
              <a:srgbClr val="031A10"/>
            </a:solidFill>
            <a:prstDash val="solid"/>
            <a:headEnd type="none" w="sm" len="sm"/>
            <a:tailEnd type="none" w="sm" len="sm"/>
          </a:ln>
        </p:spPr>
        <p:txBody>
          <a:bodyPr spcFirstLastPara="1" wrap="square" lIns="0" tIns="0" rIns="54000" bIns="0" anchor="ctr">
            <a:noAutofit/>
          </a:bodyPr>
          <a:lstStyle/>
          <a:p>
            <a:pPr marL="182563" marR="0" lvl="0" indent="-90488" algn="l">
              <a:spcBef>
                <a:spcPts val="0"/>
              </a:spcBef>
              <a:spcAft>
                <a:spcPts val="0"/>
              </a:spcAft>
              <a:buClr>
                <a:srgbClr val="90A99B"/>
              </a:buClr>
              <a:buSzPts val="1100"/>
              <a:buFont typeface="Fira Sans"/>
              <a:buChar char="•"/>
            </a:pPr>
            <a:r>
              <a:rPr sz="1100">
                <a:solidFill>
                  <a:srgbClr val="F2FFF7"/>
                </a:solidFill>
                <a:latin typeface="Newsreader"/>
                <a:ea typeface="Newsreader"/>
                <a:cs typeface="Newsreader"/>
              </a:rPr>
              <a:t>Use este espaço para desenvolver a mensagem principal com contexto, evidências e implicações para a decisão.</a:t>
            </a:r>
            <a:endParaRPr>
              <a:solidFill>
                <a:schemeClr val="tx2"/>
              </a:solidFill>
            </a:endParaRPr>
          </a:p>
        </p:txBody>
      </p:sp>
      <p:sp>
        <p:nvSpPr>
          <p:cNvPr id="31" name="Google Shape;1460;p38">
            <a:extLst>
              <a:ext uri="{FF2B5EF4-FFF2-40B4-BE49-F238E27FC236}">
                <a16:creationId xmlns:a16="http://schemas.microsoft.com/office/drawing/2014/main" id="{56143842-11C2-7579-620C-F8A03E4D0AFC}"/>
              </a:ext>
            </a:extLst>
          </p:cNvPr>
          <p:cNvSpPr>
            <a:spLocks noGrp="1"/>
          </p:cNvSpPr>
          <p:nvPr/>
        </p:nvSpPr>
        <p:spPr>
          <a:xfrm flipH="1">
            <a:off x="362410" y="3956226"/>
            <a:ext cx="1322613" cy="225692"/>
          </a:xfrm>
          <a:prstGeom prst="rect">
            <a:avLst/>
          </a:prstGeom>
          <a:noFill/>
          <a:ln w="0">
            <a:noFill/>
            <a:prstDash val="solid"/>
          </a:ln>
        </p:spPr>
        <p:txBody>
          <a:bodyPr spcFirstLastPara="1" wrap="square" lIns="91425" tIns="45700" rIns="91425" bIns="45700" anchor="ctr">
            <a:noAutofit/>
          </a:bodyPr>
          <a:lstStyle/>
          <a:p>
            <a:pPr marL="0" marR="0" lvl="0" indent="0" algn="r">
              <a:spcBef>
                <a:spcPts val="0"/>
              </a:spcBef>
              <a:spcAft>
                <a:spcPts val="0"/>
              </a:spcAft>
              <a:buNone/>
            </a:pPr>
            <a:r>
              <a:rPr sz="1400" u="sng">
                <a:solidFill>
                  <a:srgbClr val="031A10"/>
                </a:solidFill>
                <a:latin typeface="Source Sans 3"/>
                <a:ea typeface="Source Sans 3"/>
                <a:cs typeface="Source Sans 3"/>
              </a:rPr>
              <a:t>IMPACTO</a:t>
            </a:r>
            <a:endParaRPr>
              <a:solidFill>
                <a:schemeClr val="tx2"/>
              </a:solidFill>
            </a:endParaRPr>
          </a:p>
        </p:txBody>
      </p:sp>
      <p:sp>
        <p:nvSpPr>
          <p:cNvPr id="33" name="Google Shape;1461;p38">
            <a:extLst>
              <a:ext uri="{FF2B5EF4-FFF2-40B4-BE49-F238E27FC236}">
                <a16:creationId xmlns:a16="http://schemas.microsoft.com/office/drawing/2014/main" id="{604B213F-FD23-8B1B-C16E-E3F6A29219E7}"/>
              </a:ext>
            </a:extLst>
          </p:cNvPr>
          <p:cNvSpPr>
            <a:spLocks noGrp="1"/>
          </p:cNvSpPr>
          <p:nvPr/>
        </p:nvSpPr>
        <p:spPr>
          <a:xfrm flipH="1">
            <a:off x="1953238" y="1773936"/>
            <a:ext cx="5078820" cy="1358082"/>
          </a:xfrm>
          <a:prstGeom prst="rect">
            <a:avLst/>
          </a:prstGeom>
          <a:noFill/>
          <a:ln w="12700">
            <a:solidFill>
              <a:srgbClr val="031A10"/>
            </a:solidFill>
            <a:prstDash val="solid"/>
            <a:headEnd type="none" w="sm" len="sm"/>
            <a:tailEnd type="none" w="sm" len="sm"/>
          </a:ln>
        </p:spPr>
        <p:txBody>
          <a:bodyPr spcFirstLastPara="1" wrap="square" lIns="0" tIns="0" rIns="54000" bIns="0" anchor="ctr">
            <a:noAutofit/>
          </a:bodyPr>
          <a:lstStyle/>
          <a:p>
            <a:pPr marL="182563" marR="0" lvl="0" indent="-90488" algn="l">
              <a:spcBef>
                <a:spcPts val="0"/>
              </a:spcBef>
              <a:spcAft>
                <a:spcPts val="0"/>
              </a:spcAft>
              <a:buClr>
                <a:srgbClr val="90A99B"/>
              </a:buClr>
              <a:buSzPts val="1100"/>
              <a:buFont typeface="Fira Sans"/>
              <a:buChar char="•"/>
            </a:pPr>
            <a:r>
              <a:rPr sz="1100">
                <a:solidFill>
                  <a:srgbClr val="F2FFF7"/>
                </a:solidFill>
                <a:latin typeface="Newsreader"/>
                <a:ea typeface="Newsreader"/>
                <a:cs typeface="Newsreader"/>
              </a:rPr>
              <a:t>Use este espaço para desenvolver a mensagem principal com contexto, evidências e implicações para a decisão.</a:t>
            </a:r>
            <a:endParaRPr>
              <a:solidFill>
                <a:schemeClr val="tx2"/>
              </a:solidFill>
            </a:endParaRPr>
          </a:p>
        </p:txBody>
      </p:sp>
      <p:sp>
        <p:nvSpPr>
          <p:cNvPr id="35" name="Google Shape;1462;p38">
            <a:extLst>
              <a:ext uri="{FF2B5EF4-FFF2-40B4-BE49-F238E27FC236}">
                <a16:creationId xmlns:a16="http://schemas.microsoft.com/office/drawing/2014/main" id="{CE49E3E3-5480-A834-00A4-3549AFABAD5B}"/>
              </a:ext>
            </a:extLst>
          </p:cNvPr>
          <p:cNvSpPr>
            <a:spLocks noGrp="1"/>
          </p:cNvSpPr>
          <p:nvPr/>
        </p:nvSpPr>
        <p:spPr>
          <a:xfrm flipH="1">
            <a:off x="362410" y="2340130"/>
            <a:ext cx="1322613" cy="225692"/>
          </a:xfrm>
          <a:prstGeom prst="rect">
            <a:avLst/>
          </a:prstGeom>
          <a:noFill/>
          <a:ln w="0">
            <a:noFill/>
            <a:prstDash val="solid"/>
          </a:ln>
        </p:spPr>
        <p:txBody>
          <a:bodyPr spcFirstLastPara="1" wrap="square" lIns="91425" tIns="45700" rIns="91425" bIns="45700" anchor="ctr">
            <a:noAutofit/>
          </a:bodyPr>
          <a:lstStyle/>
          <a:p>
            <a:pPr marL="0" marR="0" lvl="0" indent="0" algn="r">
              <a:spcBef>
                <a:spcPts val="0"/>
              </a:spcBef>
              <a:spcAft>
                <a:spcPts val="0"/>
              </a:spcAft>
              <a:buNone/>
            </a:pPr>
            <a:r>
              <a:rPr sz="1400" u="sng">
                <a:solidFill>
                  <a:srgbClr val="031A10"/>
                </a:solidFill>
                <a:latin typeface="Source Sans 3"/>
                <a:ea typeface="Source Sans 3"/>
                <a:cs typeface="Source Sans 3"/>
              </a:rPr>
              <a:t>CONTEXTO</a:t>
            </a:r>
            <a:endParaRPr>
              <a:solidFill>
                <a:schemeClr val="tx2"/>
              </a:solidFill>
            </a:endParaRPr>
          </a:p>
        </p:txBody>
      </p:sp>
      <p:sp>
        <p:nvSpPr>
          <p:cNvPr id="37" name="Google Shape;1463;p38">
            <a:extLst>
              <a:ext uri="{FF2B5EF4-FFF2-40B4-BE49-F238E27FC236}">
                <a16:creationId xmlns:a16="http://schemas.microsoft.com/office/drawing/2014/main" id="{5DDC3B49-E0D8-02DE-2D09-C6992ACA0641}"/>
              </a:ext>
            </a:extLst>
          </p:cNvPr>
          <p:cNvSpPr>
            <a:spLocks noGrp="1"/>
          </p:cNvSpPr>
          <p:nvPr/>
        </p:nvSpPr>
        <p:spPr>
          <a:xfrm flipH="1">
            <a:off x="1953238" y="5039758"/>
            <a:ext cx="5078820" cy="1358082"/>
          </a:xfrm>
          <a:prstGeom prst="rect">
            <a:avLst/>
          </a:prstGeom>
          <a:noFill/>
          <a:ln w="12700">
            <a:solidFill>
              <a:srgbClr val="031A10"/>
            </a:solidFill>
            <a:prstDash val="solid"/>
            <a:headEnd type="none" w="sm" len="sm"/>
            <a:tailEnd type="none" w="sm" len="sm"/>
          </a:ln>
        </p:spPr>
        <p:txBody>
          <a:bodyPr spcFirstLastPara="1" wrap="square" lIns="0" tIns="0" rIns="54000" bIns="0" anchor="ctr">
            <a:noAutofit/>
          </a:bodyPr>
          <a:lstStyle/>
          <a:p>
            <a:pPr marL="182563" marR="0" lvl="0" indent="-90488" algn="l">
              <a:spcBef>
                <a:spcPts val="0"/>
              </a:spcBef>
              <a:spcAft>
                <a:spcPts val="0"/>
              </a:spcAft>
              <a:buClr>
                <a:srgbClr val="90A99B"/>
              </a:buClr>
              <a:buSzPts val="1100"/>
              <a:buFont typeface="Fira Sans"/>
              <a:buChar char="•"/>
            </a:pPr>
            <a:r>
              <a:rPr sz="1100">
                <a:solidFill>
                  <a:srgbClr val="F2FFF7"/>
                </a:solidFill>
                <a:latin typeface="Newsreader"/>
                <a:ea typeface="Newsreader"/>
                <a:cs typeface="Newsreader"/>
              </a:rPr>
              <a:t>Use este espaço para desenvolver a mensagem principal com contexto, evidências e implicações para a decisão.</a:t>
            </a:r>
            <a:endParaRPr>
              <a:solidFill>
                <a:schemeClr val="tx2"/>
              </a:solidFill>
            </a:endParaRPr>
          </a:p>
        </p:txBody>
      </p:sp>
      <p:sp>
        <p:nvSpPr>
          <p:cNvPr id="39" name="Google Shape;1464;p38">
            <a:extLst>
              <a:ext uri="{FF2B5EF4-FFF2-40B4-BE49-F238E27FC236}">
                <a16:creationId xmlns:a16="http://schemas.microsoft.com/office/drawing/2014/main" id="{7794B193-28BF-91D3-E359-3E62614D0AB3}"/>
              </a:ext>
            </a:extLst>
          </p:cNvPr>
          <p:cNvSpPr>
            <a:spLocks noGrp="1"/>
          </p:cNvSpPr>
          <p:nvPr/>
        </p:nvSpPr>
        <p:spPr>
          <a:xfrm flipH="1">
            <a:off x="362410" y="5605954"/>
            <a:ext cx="1322613" cy="225692"/>
          </a:xfrm>
          <a:prstGeom prst="rect">
            <a:avLst/>
          </a:prstGeom>
          <a:noFill/>
          <a:ln w="0">
            <a:noFill/>
            <a:prstDash val="solid"/>
          </a:ln>
        </p:spPr>
        <p:txBody>
          <a:bodyPr spcFirstLastPara="1" wrap="square" lIns="91425" tIns="45700" rIns="91425" bIns="45700" anchor="ctr">
            <a:noAutofit/>
          </a:bodyPr>
          <a:lstStyle/>
          <a:p>
            <a:pPr marL="0" marR="0" lvl="0" indent="0" algn="r">
              <a:spcBef>
                <a:spcPts val="0"/>
              </a:spcBef>
              <a:spcAft>
                <a:spcPts val="0"/>
              </a:spcAft>
              <a:buNone/>
            </a:pPr>
            <a:r>
              <a:rPr sz="1400" u="sng">
                <a:solidFill>
                  <a:srgbClr val="031A10"/>
                </a:solidFill>
                <a:latin typeface="Source Sans 3"/>
                <a:ea typeface="Source Sans 3"/>
                <a:cs typeface="Source Sans 3"/>
              </a:rPr>
              <a:t>PONTOS DE ATENÇÃO</a:t>
            </a:r>
            <a:endParaRPr>
              <a:solidFill>
                <a:schemeClr val="tx2"/>
              </a:solidFill>
            </a:endParaRPr>
          </a:p>
        </p:txBody>
      </p:sp>
      <p:sp>
        <p:nvSpPr>
          <p:cNvPr id="41" name="Google Shape;1465;p38">
            <a:extLst>
              <a:ext uri="{FF2B5EF4-FFF2-40B4-BE49-F238E27FC236}">
                <a16:creationId xmlns:a16="http://schemas.microsoft.com/office/drawing/2014/main" id="{0B4ED9F2-BD37-18B5-2E58-7B196D8AEA0A}"/>
              </a:ext>
            </a:extLst>
          </p:cNvPr>
          <p:cNvSpPr>
            <a:spLocks noGrp="1"/>
          </p:cNvSpPr>
          <p:nvPr/>
        </p:nvSpPr>
        <p:spPr>
          <a:xfrm>
            <a:off x="7572464" y="1786079"/>
            <a:ext cx="4070591" cy="285101"/>
          </a:xfrm>
          <a:prstGeom prst="rect">
            <a:avLst/>
          </a:prstGeom>
          <a:solidFill>
            <a:srgbClr val="167B52"/>
          </a:solidFill>
          <a:ln w="12700">
            <a:noFill/>
            <a:prstDash val="solid"/>
            <a:headEnd type="none" w="sm" len="sm"/>
            <a:tailEnd type="none" w="sm" len="sm"/>
          </a:ln>
        </p:spPr>
        <p:txBody>
          <a:bodyPr spcFirstLastPara="1" wrap="square" lIns="0" tIns="0" rIns="0" bIns="0" anchor="ctr">
            <a:noAutofit/>
          </a:bodyPr>
          <a:lstStyle/>
          <a:p>
            <a:pPr marL="228600" marR="0" lvl="1" indent="0" algn="l">
              <a:spcBef>
                <a:spcPts val="0"/>
              </a:spcBef>
              <a:spcAft>
                <a:spcPts val="0"/>
              </a:spcAft>
              <a:buNone/>
            </a:pPr>
            <a:r>
              <a:rPr sz="1400" b="0" i="0" u="none" cap="none">
                <a:solidFill>
                  <a:srgbClr val="F2FFF7"/>
                </a:solidFill>
                <a:latin typeface="Source Sans 3"/>
                <a:ea typeface="Source Sans 3"/>
                <a:cs typeface="Source Sans 3"/>
              </a:rPr>
              <a:t>Título de exemplo</a:t>
            </a:r>
            <a:endParaRPr sz="1400" b="0" i="0" u="none" cap="none">
              <a:solidFill>
                <a:schemeClr val="bg2"/>
              </a:solidFill>
            </a:endParaRPr>
          </a:p>
        </p:txBody>
      </p:sp>
      <p:sp>
        <p:nvSpPr>
          <p:cNvPr id="43" name="Google Shape;1466;p38">
            <a:extLst>
              <a:ext uri="{FF2B5EF4-FFF2-40B4-BE49-F238E27FC236}">
                <a16:creationId xmlns:a16="http://schemas.microsoft.com/office/drawing/2014/main" id="{BADE7B40-7B11-A6FF-6730-4E5DA2B09341}"/>
              </a:ext>
            </a:extLst>
          </p:cNvPr>
          <p:cNvSpPr>
            <a:spLocks noGrp="1"/>
          </p:cNvSpPr>
          <p:nvPr/>
        </p:nvSpPr>
        <p:spPr>
          <a:xfrm>
            <a:off x="7572464" y="2117897"/>
            <a:ext cx="4070591" cy="4291976"/>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endParaRPr sz="2000">
              <a:solidFill>
                <a:schemeClr val="tx2"/>
              </a:solidFill>
            </a:endParaRPr>
          </a:p>
        </p:txBody>
      </p:sp>
      <p:sp>
        <p:nvSpPr>
          <p:cNvPr id="45" name="Google Shape;1467;p38">
            <a:extLst>
              <a:ext uri="{FF2B5EF4-FFF2-40B4-BE49-F238E27FC236}">
                <a16:creationId xmlns:a16="http://schemas.microsoft.com/office/drawing/2014/main" id="{DBCECB4B-82C0-41F0-B308-6B3CF72D5B52}"/>
              </a:ext>
            </a:extLst>
          </p:cNvPr>
          <p:cNvSpPr>
            <a:spLocks noGrp="1"/>
          </p:cNvSpPr>
          <p:nvPr/>
        </p:nvSpPr>
        <p:spPr>
          <a:xfrm>
            <a:off x="7686764" y="5482740"/>
            <a:ext cx="3849897" cy="1074608"/>
          </a:xfrm>
          <a:prstGeom prst="rect">
            <a:avLst/>
          </a:prstGeom>
          <a:solidFill>
            <a:srgbClr val="D7F7E4"/>
          </a:solidFill>
          <a:ln w="0">
            <a:noFill/>
            <a:prstDash val="solid"/>
          </a:ln>
        </p:spPr>
        <p:txBody>
          <a:bodyPr spcFirstLastPara="1" wrap="square" lIns="0" tIns="0" rIns="0" bIns="0" anchor="ctr">
            <a:noAutofit/>
          </a:bodyPr>
          <a:lstStyle/>
          <a:p>
            <a:pPr marL="0" marR="0" lvl="0" indent="0" algn="ctr">
              <a:spcBef>
                <a:spcPts val="0"/>
              </a:spcBef>
              <a:spcAft>
                <a:spcPts val="0"/>
              </a:spcAft>
              <a:buNone/>
            </a:pPr>
            <a:r>
              <a:rPr sz="1400">
                <a:solidFill>
                  <a:srgbClr val="031A10"/>
                </a:solidFill>
                <a:latin typeface="Source Sans 3"/>
                <a:ea typeface="Source Sans 3"/>
                <a:cs typeface="Source Sans 3"/>
              </a:rPr>
              <a:t>Comentário</a:t>
            </a:r>
            <a:endParaRPr sz="1400">
              <a:solidFill>
                <a:schemeClr val="bg2"/>
              </a:solidFill>
            </a:endParaRPr>
          </a:p>
        </p:txBody>
      </p:sp>
      <p:sp>
        <p:nvSpPr>
          <p:cNvPr id="8" name="Espaço Reservado para Rodapé 7">
            <a:extLst>
              <a:ext uri="{FF2B5EF4-FFF2-40B4-BE49-F238E27FC236}">
                <a16:creationId xmlns:a16="http://schemas.microsoft.com/office/drawing/2014/main" id="{124D4ED1-F8F4-441A-45E0-F6062A5D027F}"/>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9" name="Espaço Reservado para Número de Slide 8">
            <a:extLst>
              <a:ext uri="{FF2B5EF4-FFF2-40B4-BE49-F238E27FC236}">
                <a16:creationId xmlns:a16="http://schemas.microsoft.com/office/drawing/2014/main" id="{76B60AC8-BAC6-D4D4-BCA8-754E41AA2CE5}"/>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94</a:t>
            </a:fld>
            <a:endParaRPr lang="es-419"/>
          </a:p>
        </p:txBody>
      </p:sp>
    </p:spTree>
    <p:extLst>
      <p:ext uri="{BB962C8B-B14F-4D97-AF65-F5344CB8AC3E}">
        <p14:creationId xmlns:p14="http://schemas.microsoft.com/office/powerpoint/2010/main" val="37355667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8617ECC0-0E4A-8EEF-D219-ABD3225D5655}"/>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779AF586-4254-21D3-FC0D-EEA8367C6CEB}"/>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02" name="Espaço Reservado para Texto 101">
            <a:extLst>
              <a:ext uri="{FF2B5EF4-FFF2-40B4-BE49-F238E27FC236}">
                <a16:creationId xmlns:a16="http://schemas.microsoft.com/office/drawing/2014/main" id="{8A19121B-AF3C-6AA2-29E0-24B8891B0D38}"/>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9" name="Google Shape;1539;p40">
            <a:extLst>
              <a:ext uri="{FF2B5EF4-FFF2-40B4-BE49-F238E27FC236}">
                <a16:creationId xmlns:a16="http://schemas.microsoft.com/office/drawing/2014/main" id="{278F7847-476F-5E58-E8CD-63E312F61CE6}"/>
              </a:ext>
            </a:extLst>
          </p:cNvPr>
          <p:cNvSpPr>
            <a:spLocks noGrp="1"/>
          </p:cNvSpPr>
          <p:nvPr/>
        </p:nvSpPr>
        <p:spPr>
          <a:xfrm>
            <a:off x="731427" y="2406386"/>
            <a:ext cx="3267729" cy="3702023"/>
          </a:xfrm>
          <a:prstGeom prst="rect">
            <a:avLst/>
          </a:prstGeom>
          <a:solidFill>
            <a:srgbClr val="D7F7E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400">
                <a:solidFill>
                  <a:srgbClr val="031A10"/>
                </a:solidFill>
                <a:latin typeface="Bricolage Grotesque"/>
                <a:ea typeface="Bricolage Grotesque"/>
                <a:cs typeface="Bricolage Grotesque"/>
              </a:rPr>
              <a:t>Título de exemplo</a:t>
            </a:r>
            <a:endParaRPr/>
          </a:p>
        </p:txBody>
      </p:sp>
      <p:sp>
        <p:nvSpPr>
          <p:cNvPr id="13" name="Google Shape;1540;p40">
            <a:extLst>
              <a:ext uri="{FF2B5EF4-FFF2-40B4-BE49-F238E27FC236}">
                <a16:creationId xmlns:a16="http://schemas.microsoft.com/office/drawing/2014/main" id="{ECE963E6-D4AA-9F7F-99E8-848B5856B026}"/>
              </a:ext>
            </a:extLst>
          </p:cNvPr>
          <p:cNvSpPr>
            <a:spLocks noGrp="1"/>
          </p:cNvSpPr>
          <p:nvPr/>
        </p:nvSpPr>
        <p:spPr>
          <a:xfrm>
            <a:off x="4574426" y="2406386"/>
            <a:ext cx="3267729" cy="3702023"/>
          </a:xfrm>
          <a:prstGeom prst="rect">
            <a:avLst/>
          </a:prstGeom>
          <a:solidFill>
            <a:srgbClr val="D7F7E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400">
                <a:solidFill>
                  <a:srgbClr val="031A10"/>
                </a:solidFill>
                <a:latin typeface="Bricolage Grotesque"/>
                <a:ea typeface="Bricolage Grotesque"/>
                <a:cs typeface="Bricolage Grotesque"/>
              </a:rPr>
              <a:t>Título de exemplo</a:t>
            </a:r>
            <a:endParaRPr/>
          </a:p>
        </p:txBody>
      </p:sp>
      <p:sp>
        <p:nvSpPr>
          <p:cNvPr id="17" name="Google Shape;1541;p40">
            <a:extLst>
              <a:ext uri="{FF2B5EF4-FFF2-40B4-BE49-F238E27FC236}">
                <a16:creationId xmlns:a16="http://schemas.microsoft.com/office/drawing/2014/main" id="{2E21DF66-3675-A7BB-CB19-8E38EFD4F119}"/>
              </a:ext>
            </a:extLst>
          </p:cNvPr>
          <p:cNvSpPr>
            <a:spLocks noGrp="1"/>
          </p:cNvSpPr>
          <p:nvPr/>
        </p:nvSpPr>
        <p:spPr>
          <a:xfrm>
            <a:off x="8417424" y="2406386"/>
            <a:ext cx="3267729" cy="3702023"/>
          </a:xfrm>
          <a:prstGeom prst="rect">
            <a:avLst/>
          </a:prstGeom>
          <a:solidFill>
            <a:srgbClr val="D7F7E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400">
                <a:solidFill>
                  <a:srgbClr val="031A10"/>
                </a:solidFill>
                <a:latin typeface="Bricolage Grotesque"/>
                <a:ea typeface="Bricolage Grotesque"/>
                <a:cs typeface="Bricolage Grotesque"/>
              </a:rPr>
              <a:t>Título de exemplo</a:t>
            </a:r>
            <a:endParaRPr/>
          </a:p>
        </p:txBody>
      </p:sp>
      <p:sp>
        <p:nvSpPr>
          <p:cNvPr id="21" name="Google Shape;1542;p40">
            <a:extLst>
              <a:ext uri="{FF2B5EF4-FFF2-40B4-BE49-F238E27FC236}">
                <a16:creationId xmlns:a16="http://schemas.microsoft.com/office/drawing/2014/main" id="{50A123C3-ADA0-E623-03F8-37D61BB2282B}"/>
              </a:ext>
            </a:extLst>
          </p:cNvPr>
          <p:cNvSpPr>
            <a:spLocks noGrp="1"/>
          </p:cNvSpPr>
          <p:nvPr/>
        </p:nvSpPr>
        <p:spPr>
          <a:xfrm>
            <a:off x="548640" y="2119623"/>
            <a:ext cx="549335" cy="529484"/>
          </a:xfrm>
          <a:prstGeom prst="rect">
            <a:avLst/>
          </a:prstGeom>
          <a:solidFill>
            <a:srgbClr val="0D4F3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200">
                <a:solidFill>
                  <a:srgbClr val="F2FFF7"/>
                </a:solidFill>
                <a:latin typeface="Source Sans 3"/>
                <a:ea typeface="Source Sans 3"/>
                <a:cs typeface="Source Sans 3"/>
              </a:rPr>
              <a:t>1</a:t>
            </a:r>
            <a:endParaRPr/>
          </a:p>
        </p:txBody>
      </p:sp>
      <p:sp>
        <p:nvSpPr>
          <p:cNvPr id="25" name="Google Shape;1543;p40">
            <a:extLst>
              <a:ext uri="{FF2B5EF4-FFF2-40B4-BE49-F238E27FC236}">
                <a16:creationId xmlns:a16="http://schemas.microsoft.com/office/drawing/2014/main" id="{59EF0D22-7003-808E-B06A-81807D92D5D9}"/>
              </a:ext>
            </a:extLst>
          </p:cNvPr>
          <p:cNvSpPr>
            <a:spLocks noGrp="1"/>
          </p:cNvSpPr>
          <p:nvPr/>
        </p:nvSpPr>
        <p:spPr>
          <a:xfrm>
            <a:off x="4391639" y="2119623"/>
            <a:ext cx="549335" cy="529484"/>
          </a:xfrm>
          <a:prstGeom prst="rect">
            <a:avLst/>
          </a:prstGeom>
          <a:solidFill>
            <a:srgbClr val="0D4F3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200">
                <a:solidFill>
                  <a:srgbClr val="F2FFF7"/>
                </a:solidFill>
                <a:latin typeface="Source Sans 3"/>
                <a:ea typeface="Source Sans 3"/>
                <a:cs typeface="Source Sans 3"/>
              </a:rPr>
              <a:t>2</a:t>
            </a:r>
            <a:endParaRPr/>
          </a:p>
        </p:txBody>
      </p:sp>
      <p:sp>
        <p:nvSpPr>
          <p:cNvPr id="29" name="Google Shape;1544;p40">
            <a:extLst>
              <a:ext uri="{FF2B5EF4-FFF2-40B4-BE49-F238E27FC236}">
                <a16:creationId xmlns:a16="http://schemas.microsoft.com/office/drawing/2014/main" id="{D55CFB75-EF6B-EE94-BEF6-26A77ECE19E1}"/>
              </a:ext>
            </a:extLst>
          </p:cNvPr>
          <p:cNvSpPr>
            <a:spLocks noGrp="1"/>
          </p:cNvSpPr>
          <p:nvPr/>
        </p:nvSpPr>
        <p:spPr>
          <a:xfrm>
            <a:off x="8234637" y="2119623"/>
            <a:ext cx="549335" cy="529484"/>
          </a:xfrm>
          <a:prstGeom prst="rect">
            <a:avLst/>
          </a:prstGeom>
          <a:solidFill>
            <a:srgbClr val="0D4F34"/>
          </a:solidFill>
          <a:ln w="12700">
            <a:solidFill>
              <a:srgbClr val="0D4F34"/>
            </a:solidFill>
            <a:prstDash val="solid"/>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r>
              <a:rPr sz="2200">
                <a:solidFill>
                  <a:srgbClr val="F2FFF7"/>
                </a:solidFill>
                <a:latin typeface="Source Sans 3"/>
                <a:ea typeface="Source Sans 3"/>
                <a:cs typeface="Source Sans 3"/>
              </a:rPr>
              <a:t>3</a:t>
            </a:r>
            <a:endParaRPr/>
          </a:p>
        </p:txBody>
      </p:sp>
      <p:sp>
        <p:nvSpPr>
          <p:cNvPr id="8" name="Espaço Reservado para Rodapé 7">
            <a:extLst>
              <a:ext uri="{FF2B5EF4-FFF2-40B4-BE49-F238E27FC236}">
                <a16:creationId xmlns:a16="http://schemas.microsoft.com/office/drawing/2014/main" id="{1B1437D1-5BB2-6BFB-FA43-7A5786617637}"/>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10" name="Espaço Reservado para Número de Slide 9">
            <a:extLst>
              <a:ext uri="{FF2B5EF4-FFF2-40B4-BE49-F238E27FC236}">
                <a16:creationId xmlns:a16="http://schemas.microsoft.com/office/drawing/2014/main" id="{FC413EFB-F7C2-7CB1-154A-7DF2BB3750DE}"/>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95</a:t>
            </a:fld>
            <a:endParaRPr lang="es-419"/>
          </a:p>
        </p:txBody>
      </p:sp>
    </p:spTree>
    <p:extLst>
      <p:ext uri="{BB962C8B-B14F-4D97-AF65-F5344CB8AC3E}">
        <p14:creationId xmlns:p14="http://schemas.microsoft.com/office/powerpoint/2010/main" val="39978532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8C80006C-83C8-2005-10DB-A735D543672E}"/>
              </a:ext>
            </a:extLst>
          </p:cNvPr>
          <p:cNvSpPr>
            <a:spLocks noGrp="1"/>
          </p:cNvSpPr>
          <p:nvPr>
            <p:ph type="body" idx="100"/>
          </p:nvPr>
        </p:nvSpPr>
        <p:spPr>
          <a:xfrm>
            <a:off x="548640" y="384048"/>
            <a:ext cx="7315200" cy="219456"/>
          </a:xfrm>
        </p:spPr>
        <p:txBody>
          <a:bodyPr wrap="square">
            <a:noAutofit/>
          </a:bodyPr>
          <a:lstStyle/>
          <a:p>
            <a:r>
              <a:rPr lang="es-419"/>
              <a:t>INTRODUÇÃO</a:t>
            </a:r>
          </a:p>
        </p:txBody>
      </p:sp>
      <p:sp>
        <p:nvSpPr>
          <p:cNvPr id="3" name="Título 2">
            <a:extLst>
              <a:ext uri="{FF2B5EF4-FFF2-40B4-BE49-F238E27FC236}">
                <a16:creationId xmlns:a16="http://schemas.microsoft.com/office/drawing/2014/main" id="{0D63701E-DF48-3DF5-CB68-6E92E09FB7C8}"/>
              </a:ext>
            </a:extLst>
          </p:cNvPr>
          <p:cNvSpPr>
            <a:spLocks noGrp="1"/>
          </p:cNvSpPr>
          <p:nvPr>
            <p:ph type="title" idx="101"/>
          </p:nvPr>
        </p:nvSpPr>
        <p:spPr>
          <a:xfrm>
            <a:off x="548640" y="658368"/>
            <a:ext cx="11094415" cy="502920"/>
          </a:xfrm>
        </p:spPr>
        <p:txBody>
          <a:bodyPr wrap="square">
            <a:noAutofit/>
          </a:bodyPr>
          <a:lstStyle/>
          <a:p>
            <a:r>
              <a:rPr lang="pt-BR"/>
              <a:t>Mensagem de exemplo para orientar o conteúdo</a:t>
            </a:r>
          </a:p>
        </p:txBody>
      </p:sp>
      <p:sp>
        <p:nvSpPr>
          <p:cNvPr id="102" name="Espaço Reservado para Texto 101">
            <a:extLst>
              <a:ext uri="{FF2B5EF4-FFF2-40B4-BE49-F238E27FC236}">
                <a16:creationId xmlns:a16="http://schemas.microsoft.com/office/drawing/2014/main" id="{0BE91CCE-CA21-DEB6-3646-8F6F0709E288}"/>
              </a:ext>
            </a:extLst>
          </p:cNvPr>
          <p:cNvSpPr>
            <a:spLocks noGrp="1"/>
          </p:cNvSpPr>
          <p:nvPr>
            <p:ph type="body" idx="102"/>
          </p:nvPr>
        </p:nvSpPr>
        <p:spPr>
          <a:xfrm>
            <a:off x="548640" y="1243584"/>
            <a:ext cx="11094415" cy="530352"/>
          </a:xfrm>
        </p:spPr>
        <p:txBody>
          <a:bodyPr wrap="square">
            <a:noAutofit/>
          </a:bodyPr>
          <a:lstStyle/>
          <a:p>
            <a:r>
              <a:rPr lang="es-419"/>
              <a:t>Quisque at condimentum nibh, eget volutpat eros. </a:t>
            </a:r>
          </a:p>
        </p:txBody>
      </p:sp>
      <p:sp>
        <p:nvSpPr>
          <p:cNvPr id="4" name="Google Shape;1607;p44">
            <a:extLst>
              <a:ext uri="{FF2B5EF4-FFF2-40B4-BE49-F238E27FC236}">
                <a16:creationId xmlns:a16="http://schemas.microsoft.com/office/drawing/2014/main" id="{02E56107-B41E-549D-CBA1-FF231A3F705B}"/>
              </a:ext>
            </a:extLst>
          </p:cNvPr>
          <p:cNvSpPr>
            <a:spLocks noGrp="1"/>
          </p:cNvSpPr>
          <p:nvPr/>
        </p:nvSpPr>
        <p:spPr>
          <a:xfrm>
            <a:off x="2386237" y="1868359"/>
            <a:ext cx="1700038" cy="630577"/>
          </a:xfrm>
          <a:prstGeom prst="rect">
            <a:avLst/>
          </a:prstGeom>
          <a:solidFill>
            <a:srgbClr val="0D4F3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5" name="Google Shape;1608;p44">
            <a:extLst>
              <a:ext uri="{FF2B5EF4-FFF2-40B4-BE49-F238E27FC236}">
                <a16:creationId xmlns:a16="http://schemas.microsoft.com/office/drawing/2014/main" id="{65184263-0261-72A9-1134-08EA33AEC570}"/>
              </a:ext>
            </a:extLst>
          </p:cNvPr>
          <p:cNvSpPr>
            <a:spLocks noGrp="1"/>
          </p:cNvSpPr>
          <p:nvPr/>
        </p:nvSpPr>
        <p:spPr>
          <a:xfrm>
            <a:off x="4292733" y="1868359"/>
            <a:ext cx="1700038" cy="630577"/>
          </a:xfrm>
          <a:prstGeom prst="rect">
            <a:avLst/>
          </a:prstGeom>
          <a:solidFill>
            <a:srgbClr val="0D4F3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6" name="Google Shape;1609;p44">
            <a:extLst>
              <a:ext uri="{FF2B5EF4-FFF2-40B4-BE49-F238E27FC236}">
                <a16:creationId xmlns:a16="http://schemas.microsoft.com/office/drawing/2014/main" id="{290B71E8-9E32-DF49-0E52-135324F8D73D}"/>
              </a:ext>
            </a:extLst>
          </p:cNvPr>
          <p:cNvSpPr>
            <a:spLocks noGrp="1"/>
          </p:cNvSpPr>
          <p:nvPr/>
        </p:nvSpPr>
        <p:spPr>
          <a:xfrm>
            <a:off x="6199229" y="1868359"/>
            <a:ext cx="1700038" cy="630577"/>
          </a:xfrm>
          <a:prstGeom prst="rect">
            <a:avLst/>
          </a:prstGeom>
          <a:solidFill>
            <a:srgbClr val="0D4F3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8" name="Google Shape;1610;p44">
            <a:extLst>
              <a:ext uri="{FF2B5EF4-FFF2-40B4-BE49-F238E27FC236}">
                <a16:creationId xmlns:a16="http://schemas.microsoft.com/office/drawing/2014/main" id="{EC894E6D-6014-1C6E-DC6A-788ACA6A6B27}"/>
              </a:ext>
            </a:extLst>
          </p:cNvPr>
          <p:cNvSpPr>
            <a:spLocks noGrp="1"/>
          </p:cNvSpPr>
          <p:nvPr/>
        </p:nvSpPr>
        <p:spPr>
          <a:xfrm>
            <a:off x="8105725" y="1868359"/>
            <a:ext cx="1700038" cy="630577"/>
          </a:xfrm>
          <a:prstGeom prst="rect">
            <a:avLst/>
          </a:prstGeom>
          <a:solidFill>
            <a:srgbClr val="0D4F3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10" name="Google Shape;1611;p44">
            <a:extLst>
              <a:ext uri="{FF2B5EF4-FFF2-40B4-BE49-F238E27FC236}">
                <a16:creationId xmlns:a16="http://schemas.microsoft.com/office/drawing/2014/main" id="{7D9C3514-A997-5B40-C591-D7E268EE1CD4}"/>
              </a:ext>
            </a:extLst>
          </p:cNvPr>
          <p:cNvSpPr>
            <a:spLocks noGrp="1"/>
          </p:cNvSpPr>
          <p:nvPr/>
        </p:nvSpPr>
        <p:spPr>
          <a:xfrm>
            <a:off x="10012220" y="1868359"/>
            <a:ext cx="1700038" cy="630577"/>
          </a:xfrm>
          <a:prstGeom prst="rect">
            <a:avLst/>
          </a:prstGeom>
          <a:solidFill>
            <a:srgbClr val="0D4F3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12" name="Google Shape;1612;p44">
            <a:extLst>
              <a:ext uri="{FF2B5EF4-FFF2-40B4-BE49-F238E27FC236}">
                <a16:creationId xmlns:a16="http://schemas.microsoft.com/office/drawing/2014/main" id="{B0BB9EBF-6498-3D42-FB3F-0DC18EC7873E}"/>
              </a:ext>
            </a:extLst>
          </p:cNvPr>
          <p:cNvSpPr>
            <a:spLocks noGrp="1"/>
          </p:cNvSpPr>
          <p:nvPr/>
        </p:nvSpPr>
        <p:spPr>
          <a:xfrm>
            <a:off x="565290" y="2832184"/>
            <a:ext cx="1700038" cy="630577"/>
          </a:xfrm>
          <a:prstGeom prst="rect">
            <a:avLst/>
          </a:prstGeom>
          <a:solidFill>
            <a:srgbClr val="167B52"/>
          </a:solidFill>
          <a:ln w="12700">
            <a:solidFill>
              <a:srgbClr val="167B52"/>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a:p>
        </p:txBody>
      </p:sp>
      <p:sp>
        <p:nvSpPr>
          <p:cNvPr id="14" name="Google Shape;1613;p44">
            <a:extLst>
              <a:ext uri="{FF2B5EF4-FFF2-40B4-BE49-F238E27FC236}">
                <a16:creationId xmlns:a16="http://schemas.microsoft.com/office/drawing/2014/main" id="{13769D00-B29F-1F81-1B60-27A6D1F4190F}"/>
              </a:ext>
            </a:extLst>
          </p:cNvPr>
          <p:cNvSpPr>
            <a:spLocks noGrp="1"/>
          </p:cNvSpPr>
          <p:nvPr/>
        </p:nvSpPr>
        <p:spPr>
          <a:xfrm>
            <a:off x="565290" y="3814056"/>
            <a:ext cx="1700038" cy="630577"/>
          </a:xfrm>
          <a:prstGeom prst="rect">
            <a:avLst/>
          </a:prstGeom>
          <a:solidFill>
            <a:srgbClr val="167B52"/>
          </a:solidFill>
          <a:ln w="12700">
            <a:solidFill>
              <a:srgbClr val="167B52"/>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16" name="Google Shape;1614;p44">
            <a:extLst>
              <a:ext uri="{FF2B5EF4-FFF2-40B4-BE49-F238E27FC236}">
                <a16:creationId xmlns:a16="http://schemas.microsoft.com/office/drawing/2014/main" id="{5DAA09BF-2784-42E4-79F3-A56E4353D1E7}"/>
              </a:ext>
            </a:extLst>
          </p:cNvPr>
          <p:cNvSpPr>
            <a:spLocks noGrp="1"/>
          </p:cNvSpPr>
          <p:nvPr/>
        </p:nvSpPr>
        <p:spPr>
          <a:xfrm>
            <a:off x="565290" y="4795927"/>
            <a:ext cx="1700038" cy="630577"/>
          </a:xfrm>
          <a:prstGeom prst="rect">
            <a:avLst/>
          </a:prstGeom>
          <a:solidFill>
            <a:srgbClr val="167B52"/>
          </a:solidFill>
          <a:ln w="12700">
            <a:solidFill>
              <a:srgbClr val="167B52"/>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sp>
        <p:nvSpPr>
          <p:cNvPr id="18" name="Google Shape;1615;p44">
            <a:extLst>
              <a:ext uri="{FF2B5EF4-FFF2-40B4-BE49-F238E27FC236}">
                <a16:creationId xmlns:a16="http://schemas.microsoft.com/office/drawing/2014/main" id="{6A2AE103-49EE-291E-5BD6-62100E43512B}"/>
              </a:ext>
            </a:extLst>
          </p:cNvPr>
          <p:cNvSpPr>
            <a:spLocks noGrp="1"/>
          </p:cNvSpPr>
          <p:nvPr/>
        </p:nvSpPr>
        <p:spPr>
          <a:xfrm>
            <a:off x="565290" y="5777799"/>
            <a:ext cx="1700038" cy="630577"/>
          </a:xfrm>
          <a:prstGeom prst="rect">
            <a:avLst/>
          </a:prstGeom>
          <a:solidFill>
            <a:srgbClr val="167B52"/>
          </a:solidFill>
          <a:ln w="12700">
            <a:solidFill>
              <a:srgbClr val="167B52"/>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200" b="1">
                <a:solidFill>
                  <a:srgbClr val="F2FFF7"/>
                </a:solidFill>
                <a:latin typeface="Source Sans 3"/>
                <a:ea typeface="Source Sans 3"/>
                <a:cs typeface="Source Sans 3"/>
              </a:rPr>
              <a:t>Título de exemplo</a:t>
            </a:r>
            <a:endParaRPr sz="1200" b="1">
              <a:solidFill>
                <a:schemeClr val="lt2"/>
              </a:solidFill>
            </a:endParaRPr>
          </a:p>
        </p:txBody>
      </p:sp>
      <p:cxnSp>
        <p:nvCxnSpPr>
          <p:cNvPr id="131" name="Google Shape;1616;p44"/>
          <p:cNvCxnSpPr/>
          <p:nvPr/>
        </p:nvCxnSpPr>
        <p:spPr>
          <a:xfrm>
            <a:off x="456295" y="3636074"/>
            <a:ext cx="11372083" cy="0"/>
          </a:xfrm>
          <a:prstGeom prst="straightConnector1">
            <a:avLst/>
          </a:prstGeom>
          <a:ln w="9525" cap="flat">
            <a:solidFill>
              <a:srgbClr val="F2FFF7"/>
            </a:solidFill>
            <a:prstDash val="solid"/>
            <a:miter/>
            <a:headEnd type="none" w="sm" len="sm"/>
            <a:tailEnd type="none" w="sm" len="sm"/>
          </a:ln>
        </p:spPr>
      </p:cxnSp>
      <p:cxnSp>
        <p:nvCxnSpPr>
          <p:cNvPr id="132" name="Google Shape;1617;p44"/>
          <p:cNvCxnSpPr/>
          <p:nvPr/>
        </p:nvCxnSpPr>
        <p:spPr>
          <a:xfrm>
            <a:off x="456295" y="4597367"/>
            <a:ext cx="11372083" cy="0"/>
          </a:xfrm>
          <a:prstGeom prst="straightConnector1">
            <a:avLst/>
          </a:prstGeom>
          <a:ln w="9525" cap="flat">
            <a:solidFill>
              <a:srgbClr val="F2FFF7"/>
            </a:solidFill>
            <a:prstDash val="solid"/>
            <a:miter/>
            <a:headEnd type="none" w="sm" len="sm"/>
            <a:tailEnd type="none" w="sm" len="sm"/>
          </a:ln>
        </p:spPr>
      </p:cxnSp>
      <p:cxnSp>
        <p:nvCxnSpPr>
          <p:cNvPr id="133" name="Google Shape;1618;p44"/>
          <p:cNvCxnSpPr/>
          <p:nvPr/>
        </p:nvCxnSpPr>
        <p:spPr>
          <a:xfrm>
            <a:off x="456295" y="5628997"/>
            <a:ext cx="11372083" cy="0"/>
          </a:xfrm>
          <a:prstGeom prst="straightConnector1">
            <a:avLst/>
          </a:prstGeom>
          <a:ln w="9525" cap="flat">
            <a:solidFill>
              <a:srgbClr val="F2FFF7"/>
            </a:solidFill>
            <a:prstDash val="solid"/>
            <a:miter/>
            <a:headEnd type="none" w="sm" len="sm"/>
            <a:tailEnd type="none" w="sm" len="sm"/>
          </a:ln>
        </p:spPr>
      </p:cxnSp>
      <p:cxnSp>
        <p:nvCxnSpPr>
          <p:cNvPr id="134" name="Google Shape;1620;p44"/>
          <p:cNvCxnSpPr/>
          <p:nvPr/>
        </p:nvCxnSpPr>
        <p:spPr>
          <a:xfrm>
            <a:off x="456295" y="2679784"/>
            <a:ext cx="11372083" cy="0"/>
          </a:xfrm>
          <a:prstGeom prst="straightConnector1">
            <a:avLst/>
          </a:prstGeom>
          <a:ln w="9525" cap="flat">
            <a:solidFill>
              <a:srgbClr val="F2FFF7"/>
            </a:solidFill>
            <a:prstDash val="solid"/>
            <a:miter/>
            <a:headEnd type="none" w="sm" len="sm"/>
            <a:tailEnd type="none" w="sm" len="sm"/>
          </a:ln>
        </p:spPr>
      </p:cxnSp>
      <p:sp>
        <p:nvSpPr>
          <p:cNvPr id="28" name="Google Shape;1621;p44">
            <a:extLst>
              <a:ext uri="{FF2B5EF4-FFF2-40B4-BE49-F238E27FC236}">
                <a16:creationId xmlns:a16="http://schemas.microsoft.com/office/drawing/2014/main" id="{B5DDAC10-8A3E-3D98-0CC0-F58EAA72549E}"/>
              </a:ext>
            </a:extLst>
          </p:cNvPr>
          <p:cNvSpPr>
            <a:spLocks noGrp="1"/>
          </p:cNvSpPr>
          <p:nvPr/>
        </p:nvSpPr>
        <p:spPr>
          <a:xfrm>
            <a:off x="2386237" y="2817068"/>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30" name="Google Shape;1622;p44">
            <a:extLst>
              <a:ext uri="{FF2B5EF4-FFF2-40B4-BE49-F238E27FC236}">
                <a16:creationId xmlns:a16="http://schemas.microsoft.com/office/drawing/2014/main" id="{C3940F53-5CB1-53BD-26FD-5220AE605F66}"/>
              </a:ext>
            </a:extLst>
          </p:cNvPr>
          <p:cNvSpPr>
            <a:spLocks noGrp="1"/>
          </p:cNvSpPr>
          <p:nvPr/>
        </p:nvSpPr>
        <p:spPr>
          <a:xfrm>
            <a:off x="4292733" y="2817068"/>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32" name="Google Shape;1623;p44">
            <a:extLst>
              <a:ext uri="{FF2B5EF4-FFF2-40B4-BE49-F238E27FC236}">
                <a16:creationId xmlns:a16="http://schemas.microsoft.com/office/drawing/2014/main" id="{117E39D2-1F16-4218-14AA-40E86E4D38E9}"/>
              </a:ext>
            </a:extLst>
          </p:cNvPr>
          <p:cNvSpPr>
            <a:spLocks noGrp="1"/>
          </p:cNvSpPr>
          <p:nvPr/>
        </p:nvSpPr>
        <p:spPr>
          <a:xfrm>
            <a:off x="6199229" y="2817068"/>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34" name="Google Shape;1624;p44">
            <a:extLst>
              <a:ext uri="{FF2B5EF4-FFF2-40B4-BE49-F238E27FC236}">
                <a16:creationId xmlns:a16="http://schemas.microsoft.com/office/drawing/2014/main" id="{CFC1F9DA-746B-4E65-5892-91DB260235D0}"/>
              </a:ext>
            </a:extLst>
          </p:cNvPr>
          <p:cNvSpPr>
            <a:spLocks noGrp="1"/>
          </p:cNvSpPr>
          <p:nvPr/>
        </p:nvSpPr>
        <p:spPr>
          <a:xfrm>
            <a:off x="8105725" y="2817068"/>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36" name="Google Shape;1625;p44">
            <a:extLst>
              <a:ext uri="{FF2B5EF4-FFF2-40B4-BE49-F238E27FC236}">
                <a16:creationId xmlns:a16="http://schemas.microsoft.com/office/drawing/2014/main" id="{4B5E5D8C-087C-FCC4-4578-171D7E06EA56}"/>
              </a:ext>
            </a:extLst>
          </p:cNvPr>
          <p:cNvSpPr>
            <a:spLocks noGrp="1"/>
          </p:cNvSpPr>
          <p:nvPr/>
        </p:nvSpPr>
        <p:spPr>
          <a:xfrm>
            <a:off x="10012220" y="2817068"/>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38" name="Google Shape;1626;p44">
            <a:extLst>
              <a:ext uri="{FF2B5EF4-FFF2-40B4-BE49-F238E27FC236}">
                <a16:creationId xmlns:a16="http://schemas.microsoft.com/office/drawing/2014/main" id="{E3B9372E-F431-4E60-E0EE-D6EA5346151A}"/>
              </a:ext>
            </a:extLst>
          </p:cNvPr>
          <p:cNvSpPr>
            <a:spLocks noGrp="1"/>
          </p:cNvSpPr>
          <p:nvPr/>
        </p:nvSpPr>
        <p:spPr>
          <a:xfrm>
            <a:off x="2386237" y="3801432"/>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40" name="Google Shape;1627;p44">
            <a:extLst>
              <a:ext uri="{FF2B5EF4-FFF2-40B4-BE49-F238E27FC236}">
                <a16:creationId xmlns:a16="http://schemas.microsoft.com/office/drawing/2014/main" id="{5E941704-EDD8-5163-ABC4-F16C74B31B18}"/>
              </a:ext>
            </a:extLst>
          </p:cNvPr>
          <p:cNvSpPr>
            <a:spLocks noGrp="1"/>
          </p:cNvSpPr>
          <p:nvPr/>
        </p:nvSpPr>
        <p:spPr>
          <a:xfrm>
            <a:off x="4292733" y="3801432"/>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42" name="Google Shape;1628;p44">
            <a:extLst>
              <a:ext uri="{FF2B5EF4-FFF2-40B4-BE49-F238E27FC236}">
                <a16:creationId xmlns:a16="http://schemas.microsoft.com/office/drawing/2014/main" id="{D7358211-E034-E57B-4B1E-B6FB468C71C1}"/>
              </a:ext>
            </a:extLst>
          </p:cNvPr>
          <p:cNvSpPr>
            <a:spLocks noGrp="1"/>
          </p:cNvSpPr>
          <p:nvPr/>
        </p:nvSpPr>
        <p:spPr>
          <a:xfrm>
            <a:off x="6199229" y="3801432"/>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44" name="Google Shape;1629;p44">
            <a:extLst>
              <a:ext uri="{FF2B5EF4-FFF2-40B4-BE49-F238E27FC236}">
                <a16:creationId xmlns:a16="http://schemas.microsoft.com/office/drawing/2014/main" id="{4B72631D-AE32-0560-75B5-319FF59F1DDF}"/>
              </a:ext>
            </a:extLst>
          </p:cNvPr>
          <p:cNvSpPr>
            <a:spLocks noGrp="1"/>
          </p:cNvSpPr>
          <p:nvPr/>
        </p:nvSpPr>
        <p:spPr>
          <a:xfrm>
            <a:off x="8105725" y="3801432"/>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46" name="Google Shape;1630;p44">
            <a:extLst>
              <a:ext uri="{FF2B5EF4-FFF2-40B4-BE49-F238E27FC236}">
                <a16:creationId xmlns:a16="http://schemas.microsoft.com/office/drawing/2014/main" id="{0C445049-BCA2-7241-2DD4-F3792B2F0263}"/>
              </a:ext>
            </a:extLst>
          </p:cNvPr>
          <p:cNvSpPr>
            <a:spLocks noGrp="1"/>
          </p:cNvSpPr>
          <p:nvPr/>
        </p:nvSpPr>
        <p:spPr>
          <a:xfrm>
            <a:off x="10012220" y="3801432"/>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48" name="Google Shape;1631;p44">
            <a:extLst>
              <a:ext uri="{FF2B5EF4-FFF2-40B4-BE49-F238E27FC236}">
                <a16:creationId xmlns:a16="http://schemas.microsoft.com/office/drawing/2014/main" id="{CBF043CD-174E-7888-C9F3-D9132D514C63}"/>
              </a:ext>
            </a:extLst>
          </p:cNvPr>
          <p:cNvSpPr>
            <a:spLocks noGrp="1"/>
          </p:cNvSpPr>
          <p:nvPr/>
        </p:nvSpPr>
        <p:spPr>
          <a:xfrm>
            <a:off x="2386237" y="4796261"/>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50" name="Google Shape;1632;p44">
            <a:extLst>
              <a:ext uri="{FF2B5EF4-FFF2-40B4-BE49-F238E27FC236}">
                <a16:creationId xmlns:a16="http://schemas.microsoft.com/office/drawing/2014/main" id="{61CC4FBE-03D8-F149-8C63-8EDC05251DA4}"/>
              </a:ext>
            </a:extLst>
          </p:cNvPr>
          <p:cNvSpPr>
            <a:spLocks noGrp="1"/>
          </p:cNvSpPr>
          <p:nvPr/>
        </p:nvSpPr>
        <p:spPr>
          <a:xfrm>
            <a:off x="4292733" y="4796261"/>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52" name="Google Shape;1633;p44">
            <a:extLst>
              <a:ext uri="{FF2B5EF4-FFF2-40B4-BE49-F238E27FC236}">
                <a16:creationId xmlns:a16="http://schemas.microsoft.com/office/drawing/2014/main" id="{4F4D184F-80B2-CC0A-5D12-2CD75E67EB76}"/>
              </a:ext>
            </a:extLst>
          </p:cNvPr>
          <p:cNvSpPr>
            <a:spLocks noGrp="1"/>
          </p:cNvSpPr>
          <p:nvPr/>
        </p:nvSpPr>
        <p:spPr>
          <a:xfrm>
            <a:off x="6199229" y="4796261"/>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54" name="Google Shape;1634;p44">
            <a:extLst>
              <a:ext uri="{FF2B5EF4-FFF2-40B4-BE49-F238E27FC236}">
                <a16:creationId xmlns:a16="http://schemas.microsoft.com/office/drawing/2014/main" id="{EED747B5-F01A-1C1F-45BC-83B31D1DCDC8}"/>
              </a:ext>
            </a:extLst>
          </p:cNvPr>
          <p:cNvSpPr>
            <a:spLocks noGrp="1"/>
          </p:cNvSpPr>
          <p:nvPr/>
        </p:nvSpPr>
        <p:spPr>
          <a:xfrm>
            <a:off x="8105725" y="4796261"/>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56" name="Google Shape;1635;p44">
            <a:extLst>
              <a:ext uri="{FF2B5EF4-FFF2-40B4-BE49-F238E27FC236}">
                <a16:creationId xmlns:a16="http://schemas.microsoft.com/office/drawing/2014/main" id="{7D64ACE2-7C0B-D7BD-E4F2-72074821497C}"/>
              </a:ext>
            </a:extLst>
          </p:cNvPr>
          <p:cNvSpPr>
            <a:spLocks noGrp="1"/>
          </p:cNvSpPr>
          <p:nvPr/>
        </p:nvSpPr>
        <p:spPr>
          <a:xfrm>
            <a:off x="10012220" y="4796261"/>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58" name="Google Shape;1636;p44">
            <a:extLst>
              <a:ext uri="{FF2B5EF4-FFF2-40B4-BE49-F238E27FC236}">
                <a16:creationId xmlns:a16="http://schemas.microsoft.com/office/drawing/2014/main" id="{16AE1BB5-5575-0A3D-B808-D54231C8535C}"/>
              </a:ext>
            </a:extLst>
          </p:cNvPr>
          <p:cNvSpPr>
            <a:spLocks noGrp="1"/>
          </p:cNvSpPr>
          <p:nvPr/>
        </p:nvSpPr>
        <p:spPr>
          <a:xfrm>
            <a:off x="2386237" y="5783867"/>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60" name="Google Shape;1637;p44">
            <a:extLst>
              <a:ext uri="{FF2B5EF4-FFF2-40B4-BE49-F238E27FC236}">
                <a16:creationId xmlns:a16="http://schemas.microsoft.com/office/drawing/2014/main" id="{F6B5674D-0447-A9F2-B668-D6F039B202A4}"/>
              </a:ext>
            </a:extLst>
          </p:cNvPr>
          <p:cNvSpPr>
            <a:spLocks noGrp="1"/>
          </p:cNvSpPr>
          <p:nvPr/>
        </p:nvSpPr>
        <p:spPr>
          <a:xfrm>
            <a:off x="4292733" y="5783867"/>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62" name="Google Shape;1638;p44">
            <a:extLst>
              <a:ext uri="{FF2B5EF4-FFF2-40B4-BE49-F238E27FC236}">
                <a16:creationId xmlns:a16="http://schemas.microsoft.com/office/drawing/2014/main" id="{F40981B7-E4A0-6A30-9D56-88937FCE967F}"/>
              </a:ext>
            </a:extLst>
          </p:cNvPr>
          <p:cNvSpPr>
            <a:spLocks noGrp="1"/>
          </p:cNvSpPr>
          <p:nvPr/>
        </p:nvSpPr>
        <p:spPr>
          <a:xfrm>
            <a:off x="6199229" y="5783867"/>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64" name="Google Shape;1639;p44">
            <a:extLst>
              <a:ext uri="{FF2B5EF4-FFF2-40B4-BE49-F238E27FC236}">
                <a16:creationId xmlns:a16="http://schemas.microsoft.com/office/drawing/2014/main" id="{B9C297C0-E0DC-48CE-9F64-0C2B219ADC7C}"/>
              </a:ext>
            </a:extLst>
          </p:cNvPr>
          <p:cNvSpPr>
            <a:spLocks noGrp="1"/>
          </p:cNvSpPr>
          <p:nvPr/>
        </p:nvSpPr>
        <p:spPr>
          <a:xfrm>
            <a:off x="8105725" y="5783867"/>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66" name="Google Shape;1640;p44">
            <a:extLst>
              <a:ext uri="{FF2B5EF4-FFF2-40B4-BE49-F238E27FC236}">
                <a16:creationId xmlns:a16="http://schemas.microsoft.com/office/drawing/2014/main" id="{5FB14D5A-F5EE-19BC-0E6B-653F8B4668CE}"/>
              </a:ext>
            </a:extLst>
          </p:cNvPr>
          <p:cNvSpPr>
            <a:spLocks noGrp="1"/>
          </p:cNvSpPr>
          <p:nvPr/>
        </p:nvSpPr>
        <p:spPr>
          <a:xfrm>
            <a:off x="10012220" y="5783867"/>
            <a:ext cx="1700038" cy="630577"/>
          </a:xfrm>
          <a:prstGeom prst="rect">
            <a:avLst/>
          </a:prstGeom>
          <a:solidFill>
            <a:srgbClr val="D7F7E4"/>
          </a:solidFill>
          <a:ln w="12700">
            <a:solidFill>
              <a:srgbClr val="0D4F34"/>
            </a:solidFill>
            <a:prstDash val="solid"/>
            <a:headEnd type="none" w="sm" len="sm"/>
            <a:tailEnd type="none" w="sm" len="sm"/>
          </a:ln>
        </p:spPr>
        <p:txBody>
          <a:bodyPr spcFirstLastPara="1" wrap="square" lIns="0" tIns="0" rIns="0" bIns="0" anchor="ctr">
            <a:noAutofit/>
          </a:bodyPr>
          <a:lstStyle/>
          <a:p>
            <a:pPr marL="0" marR="0" lvl="0" indent="0" algn="ctr">
              <a:spcBef>
                <a:spcPts val="0"/>
              </a:spcBef>
              <a:spcAft>
                <a:spcPts val="0"/>
              </a:spcAft>
              <a:buNone/>
            </a:pPr>
            <a:r>
              <a:rPr sz="1000">
                <a:solidFill>
                  <a:srgbClr val="031A10"/>
                </a:solidFill>
                <a:latin typeface="Source Sans 3"/>
                <a:ea typeface="Source Sans 3"/>
                <a:cs typeface="Source Sans 3"/>
              </a:rPr>
              <a:t>Título de exemplo</a:t>
            </a:r>
            <a:endParaRPr>
              <a:solidFill>
                <a:schemeClr val="accent1"/>
              </a:solidFill>
            </a:endParaRPr>
          </a:p>
        </p:txBody>
      </p:sp>
      <p:sp>
        <p:nvSpPr>
          <p:cNvPr id="15" name="Espaço Reservado para Rodapé 14">
            <a:extLst>
              <a:ext uri="{FF2B5EF4-FFF2-40B4-BE49-F238E27FC236}">
                <a16:creationId xmlns:a16="http://schemas.microsoft.com/office/drawing/2014/main" id="{C10024D6-49FB-B89C-283F-2FA83291EB3A}"/>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
        <p:nvSpPr>
          <p:cNvPr id="17" name="Espaço Reservado para Número de Slide 16">
            <a:extLst>
              <a:ext uri="{FF2B5EF4-FFF2-40B4-BE49-F238E27FC236}">
                <a16:creationId xmlns:a16="http://schemas.microsoft.com/office/drawing/2014/main" id="{4EE27A9D-4009-A31F-3950-551C08A12DCE}"/>
              </a:ext>
            </a:extLst>
          </p:cNvPr>
          <p:cNvSpPr>
            <a:spLocks noGrp="1"/>
          </p:cNvSpPr>
          <p:nvPr>
            <p:ph type="sldNum" idx="4294967295"/>
          </p:nvPr>
        </p:nvSpPr>
        <p:spPr/>
        <p:txBody>
          <a:bodyPr/>
          <a:lstStyle/>
          <a:p>
            <a:pPr algn="r">
              <a:buNone/>
            </a:pPr>
            <a:fld id="{F7021451-1387-4CA6-816F-3879F97B5CBC}" type="slidenum">
              <a:rPr lang="es-419" b="0" smtClean="0">
                <a:solidFill>
                  <a:srgbClr val="031A10"/>
                </a:solidFill>
              </a:rPr>
              <a:t>96</a:t>
            </a:fld>
            <a:endParaRPr lang="es-419"/>
          </a:p>
        </p:txBody>
      </p:sp>
    </p:spTree>
    <p:extLst>
      <p:ext uri="{BB962C8B-B14F-4D97-AF65-F5344CB8AC3E}">
        <p14:creationId xmlns:p14="http://schemas.microsoft.com/office/powerpoint/2010/main" val="14361143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8BF6503C-32CE-AB80-E81D-AB5CABE80E8D}"/>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6613CD4A-F9C1-4B11-81D8-1E0560A267CD}"/>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Barras, série neutra, um destaque</a:t>
            </a:r>
          </a:p>
        </p:txBody>
      </p:sp>
      <p:sp>
        <p:nvSpPr>
          <p:cNvPr id="4" name="Text 2">
            <a:extLst>
              <a:ext uri="{FF2B5EF4-FFF2-40B4-BE49-F238E27FC236}">
                <a16:creationId xmlns:a16="http://schemas.microsoft.com/office/drawing/2014/main" id="{F0844553-13ED-8830-903E-8760C0EE353A}"/>
              </a:ext>
            </a:extLst>
          </p:cNvPr>
          <p:cNvSpPr>
            <a:spLocks noGrp="1"/>
          </p:cNvSpPr>
          <p:nvPr>
            <p:ph type="body" idx="102" hasCustomPrompt="1"/>
          </p:nvPr>
        </p:nvSpPr>
        <p:spPr>
          <a:xfrm>
            <a:off x="548640" y="1243584"/>
            <a:ext cx="11094415" cy="530352"/>
          </a:xfrm>
          <a:noFill/>
        </p:spPr>
        <p:txBody>
          <a:bodyPr wrap="square" lIns="0" tIns="0" rIns="0" bIns="0" anchor="t">
            <a:noAutofit/>
          </a:bodyPr>
          <a:lstStyle/>
          <a:p>
            <a:r>
              <a:rPr lang="es-419"/>
              <a:t>Etiam ultrices dui at lacus efficitur porttitor.</a:t>
            </a:r>
          </a:p>
        </p:txBody>
      </p:sp>
      <p:sp>
        <p:nvSpPr>
          <p:cNvPr id="24" name="Espaço Reservado para Número de Slide 23">
            <a:extLst>
              <a:ext uri="{FF2B5EF4-FFF2-40B4-BE49-F238E27FC236}">
                <a16:creationId xmlns:a16="http://schemas.microsoft.com/office/drawing/2014/main" id="{F8532DA6-784A-A625-A51E-C1C59331D271}"/>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97</a:t>
            </a:fld>
            <a:endParaRPr lang="es-419"/>
          </a:p>
        </p:txBody>
      </p:sp>
      <p:graphicFrame>
        <p:nvGraphicFramePr>
          <p:cNvPr id="32" name="Chart 0"/>
          <p:cNvGraphicFramePr/>
          <p:nvPr/>
        </p:nvGraphicFramePr>
        <p:xfrm>
          <a:off x="548640" y="1775968"/>
          <a:ext cx="10800000" cy="4068000"/>
        </p:xfrm>
        <a:graphic>
          <a:graphicData uri="http://schemas.openxmlformats.org/drawingml/2006/chart">
            <c:chart xmlns:c="http://schemas.openxmlformats.org/drawingml/2006/chart" xmlns:r="http://schemas.openxmlformats.org/officeDocument/2006/relationships" r:id="rId3"/>
          </a:graphicData>
        </a:graphic>
      </p:graphicFrame>
      <p:sp>
        <p:nvSpPr>
          <p:cNvPr id="26" name="Retângulo 25">
            <a:extLst>
              <a:ext uri="{FF2B5EF4-FFF2-40B4-BE49-F238E27FC236}">
                <a16:creationId xmlns:a16="http://schemas.microsoft.com/office/drawing/2014/main" id="{AE4E44F5-DCF6-4F07-B74F-F1988DBB77C7}"/>
              </a:ext>
            </a:extLst>
          </p:cNvPr>
          <p:cNvSpPr>
            <a:spLocks noGrp="1"/>
          </p:cNvSpPr>
          <p:nvPr/>
        </p:nvSpPr>
        <p:spPr>
          <a:xfrm>
            <a:off x="548640" y="1775968"/>
            <a:ext cx="10800000" cy="4068000"/>
          </a:xfrm>
          <a:prstGeom prst="rect">
            <a:avLst/>
          </a:prstGeom>
          <a:solidFill>
            <a:srgbClr val="F2FFF7"/>
          </a:solidFill>
          <a:ln w="0">
            <a:noFill/>
            <a:prstDash val="solid"/>
          </a:ln>
        </p:spPr>
        <p:txBody>
          <a:bodyPr/>
          <a:lstStyle/>
          <a:p>
            <a:endParaRPr lang="pt-BR"/>
          </a:p>
        </p:txBody>
      </p:sp>
      <p:graphicFrame>
        <p:nvGraphicFramePr>
          <p:cNvPr id="34" name="Chart"/>
          <p:cNvGraphicFramePr/>
          <p:nvPr>
            <p:extLst>
              <p:ext uri="{D42A27DB-BD31-4B8C-83A1-F6EECF244321}">
                <p14:modId xmlns:p14="http://schemas.microsoft.com/office/powerpoint/2010/main" val="1438448619"/>
              </p:ext>
            </p:extLst>
          </p:nvPr>
        </p:nvGraphicFramePr>
        <p:xfrm>
          <a:off x="548640" y="1775968"/>
          <a:ext cx="10800000" cy="4068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Espaço Reservado para Rodapé 9">
            <a:extLst>
              <a:ext uri="{FF2B5EF4-FFF2-40B4-BE49-F238E27FC236}">
                <a16:creationId xmlns:a16="http://schemas.microsoft.com/office/drawing/2014/main" id="{3214FD1B-64D1-77F1-0322-BC8D931142B5}"/>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2458882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4186FDD1-491E-DE17-7D33-2DFCAAD33C77}"/>
              </a:ext>
            </a:extLst>
          </p:cNvPr>
          <p:cNvSpPr>
            <a:spLocks noGrp="1"/>
          </p:cNvSpPr>
          <p:nvPr>
            <p:ph type="body" idx="100" hasCustomPrompt="1"/>
          </p:nvPr>
        </p:nvSpPr>
        <p:spPr>
          <a:xfrm>
            <a:off x="548640" y="384048"/>
            <a:ext cx="7315200" cy="219456"/>
          </a:xfrm>
          <a:noFill/>
        </p:spPr>
        <p:txBody>
          <a:bodyPr wrap="square" lIns="0" tIns="0" rIns="0" bIns="0" anchor="t">
            <a:noAutofit/>
          </a:bodyPr>
          <a:lstStyle/>
          <a:p>
            <a:r>
              <a:rPr lang="es-419"/>
              <a:t>Título de exemplo</a:t>
            </a:r>
          </a:p>
        </p:txBody>
      </p:sp>
      <p:sp>
        <p:nvSpPr>
          <p:cNvPr id="3" name="Text 2">
            <a:extLst>
              <a:ext uri="{FF2B5EF4-FFF2-40B4-BE49-F238E27FC236}">
                <a16:creationId xmlns:a16="http://schemas.microsoft.com/office/drawing/2014/main" id="{B5E28553-DCE3-0B1B-C745-F2BB87B6D92C}"/>
              </a:ext>
            </a:extLst>
          </p:cNvPr>
          <p:cNvSpPr>
            <a:spLocks noGrp="1"/>
          </p:cNvSpPr>
          <p:nvPr>
            <p:ph type="title" idx="101" hasCustomPrompt="1"/>
          </p:nvPr>
        </p:nvSpPr>
        <p:spPr>
          <a:xfrm>
            <a:off x="548640" y="658368"/>
            <a:ext cx="11094415" cy="502920"/>
          </a:xfrm>
          <a:noFill/>
        </p:spPr>
        <p:txBody>
          <a:bodyPr wrap="square" lIns="0" tIns="0" rIns="0" bIns="0" anchor="t">
            <a:noAutofit/>
          </a:bodyPr>
          <a:lstStyle/>
          <a:p>
            <a:r>
              <a:rPr lang="pt-BR"/>
              <a:t>Gráfico de linhas e pizza</a:t>
            </a:r>
          </a:p>
        </p:txBody>
      </p:sp>
      <p:sp>
        <p:nvSpPr>
          <p:cNvPr id="4" name="Text 2">
            <a:extLst>
              <a:ext uri="{FF2B5EF4-FFF2-40B4-BE49-F238E27FC236}">
                <a16:creationId xmlns:a16="http://schemas.microsoft.com/office/drawing/2014/main" id="{6F7FCD72-0928-88E1-53B6-9F8029EBCE03}"/>
              </a:ext>
            </a:extLst>
          </p:cNvPr>
          <p:cNvSpPr>
            <a:spLocks noGrp="1"/>
          </p:cNvSpPr>
          <p:nvPr>
            <p:ph type="body" idx="102" hasCustomPrompt="1"/>
          </p:nvPr>
        </p:nvSpPr>
        <p:spPr>
          <a:xfrm>
            <a:off x="549275" y="1243013"/>
            <a:ext cx="11093450" cy="530225"/>
          </a:xfrm>
          <a:noFill/>
        </p:spPr>
        <p:txBody>
          <a:bodyPr wrap="square" lIns="0" tIns="0" rIns="0" bIns="0" anchor="t">
            <a:noAutofit/>
          </a:bodyPr>
          <a:lstStyle/>
          <a:p>
            <a:r>
              <a:rPr lang="es-419"/>
              <a:t>Etiam ultrices dui at lacus efficitur porttitor.</a:t>
            </a:r>
          </a:p>
        </p:txBody>
      </p:sp>
      <p:sp>
        <p:nvSpPr>
          <p:cNvPr id="24" name="Espaço Reservado para Número de Slide 23">
            <a:extLst>
              <a:ext uri="{FF2B5EF4-FFF2-40B4-BE49-F238E27FC236}">
                <a16:creationId xmlns:a16="http://schemas.microsoft.com/office/drawing/2014/main" id="{B14AEB1A-7F80-1F01-60F9-9BB523D706A4}"/>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98</a:t>
            </a:fld>
            <a:endParaRPr lang="es-419"/>
          </a:p>
        </p:txBody>
      </p:sp>
      <p:graphicFrame>
        <p:nvGraphicFramePr>
          <p:cNvPr id="35" name="Chart 0"/>
          <p:cNvGraphicFramePr/>
          <p:nvPr/>
        </p:nvGraphicFramePr>
        <p:xfrm>
          <a:off x="548640" y="1812632"/>
          <a:ext cx="5472000" cy="3852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Chart 1"/>
          <p:cNvGraphicFramePr/>
          <p:nvPr>
            <p:extLst>
              <p:ext uri="{D42A27DB-BD31-4B8C-83A1-F6EECF244321}">
                <p14:modId xmlns:p14="http://schemas.microsoft.com/office/powerpoint/2010/main" val="4234761381"/>
              </p:ext>
            </p:extLst>
          </p:nvPr>
        </p:nvGraphicFramePr>
        <p:xfrm>
          <a:off x="6408000" y="1836000"/>
          <a:ext cx="5400000" cy="3852000"/>
        </p:xfrm>
        <a:graphic>
          <a:graphicData uri="http://schemas.openxmlformats.org/drawingml/2006/chart">
            <c:chart xmlns:c="http://schemas.openxmlformats.org/drawingml/2006/chart" xmlns:r="http://schemas.openxmlformats.org/officeDocument/2006/relationships" r:id="rId4"/>
          </a:graphicData>
        </a:graphic>
      </p:graphicFrame>
      <p:sp>
        <p:nvSpPr>
          <p:cNvPr id="27" name="Retângulo 26">
            <a:extLst>
              <a:ext uri="{FF2B5EF4-FFF2-40B4-BE49-F238E27FC236}">
                <a16:creationId xmlns:a16="http://schemas.microsoft.com/office/drawing/2014/main" id="{A7660318-DCAF-4801-8570-3639BEDB801E}"/>
              </a:ext>
            </a:extLst>
          </p:cNvPr>
          <p:cNvSpPr>
            <a:spLocks noGrp="1"/>
          </p:cNvSpPr>
          <p:nvPr/>
        </p:nvSpPr>
        <p:spPr>
          <a:xfrm>
            <a:off x="548640" y="1812632"/>
            <a:ext cx="5472000" cy="3852000"/>
          </a:xfrm>
          <a:prstGeom prst="rect">
            <a:avLst/>
          </a:prstGeom>
          <a:solidFill>
            <a:srgbClr val="F2FFF7"/>
          </a:solidFill>
          <a:ln w="0">
            <a:noFill/>
            <a:prstDash val="solid"/>
          </a:ln>
        </p:spPr>
        <p:txBody>
          <a:bodyPr/>
          <a:lstStyle/>
          <a:p>
            <a:endParaRPr lang="pt-BR"/>
          </a:p>
        </p:txBody>
      </p:sp>
      <p:graphicFrame>
        <p:nvGraphicFramePr>
          <p:cNvPr id="38" name="Chart"/>
          <p:cNvGraphicFramePr/>
          <p:nvPr>
            <p:extLst>
              <p:ext uri="{D42A27DB-BD31-4B8C-83A1-F6EECF244321}">
                <p14:modId xmlns:p14="http://schemas.microsoft.com/office/powerpoint/2010/main" val="1981433454"/>
              </p:ext>
            </p:extLst>
          </p:nvPr>
        </p:nvGraphicFramePr>
        <p:xfrm>
          <a:off x="548640" y="1812632"/>
          <a:ext cx="5859360" cy="4499268"/>
        </p:xfrm>
        <a:graphic>
          <a:graphicData uri="http://schemas.openxmlformats.org/drawingml/2006/chart">
            <c:chart xmlns:c="http://schemas.openxmlformats.org/drawingml/2006/chart" xmlns:r="http://schemas.openxmlformats.org/officeDocument/2006/relationships" r:id="rId5"/>
          </a:graphicData>
        </a:graphic>
      </p:graphicFrame>
      <p:sp>
        <p:nvSpPr>
          <p:cNvPr id="29" name="Retângulo 28">
            <a:extLst>
              <a:ext uri="{FF2B5EF4-FFF2-40B4-BE49-F238E27FC236}">
                <a16:creationId xmlns:a16="http://schemas.microsoft.com/office/drawing/2014/main" id="{DB6FFB1B-D9B4-4D35-AF67-272A18B4D2A4}"/>
              </a:ext>
            </a:extLst>
          </p:cNvPr>
          <p:cNvSpPr>
            <a:spLocks noGrp="1"/>
          </p:cNvSpPr>
          <p:nvPr/>
        </p:nvSpPr>
        <p:spPr>
          <a:xfrm>
            <a:off x="6408000" y="1836000"/>
            <a:ext cx="5400000" cy="3852000"/>
          </a:xfrm>
          <a:prstGeom prst="rect">
            <a:avLst/>
          </a:prstGeom>
          <a:solidFill>
            <a:srgbClr val="F2FFF7"/>
          </a:solidFill>
          <a:ln w="0">
            <a:noFill/>
            <a:prstDash val="solid"/>
          </a:ln>
        </p:spPr>
        <p:txBody>
          <a:bodyPr/>
          <a:lstStyle/>
          <a:p>
            <a:endParaRPr lang="pt-BR" sz="6000"/>
          </a:p>
        </p:txBody>
      </p:sp>
      <p:graphicFrame>
        <p:nvGraphicFramePr>
          <p:cNvPr id="40" name="Chart"/>
          <p:cNvGraphicFramePr/>
          <p:nvPr>
            <p:extLst>
              <p:ext uri="{D42A27DB-BD31-4B8C-83A1-F6EECF244321}">
                <p14:modId xmlns:p14="http://schemas.microsoft.com/office/powerpoint/2010/main" val="1817816518"/>
              </p:ext>
            </p:extLst>
          </p:nvPr>
        </p:nvGraphicFramePr>
        <p:xfrm>
          <a:off x="6408000" y="1836000"/>
          <a:ext cx="5400000" cy="3852000"/>
        </p:xfrm>
        <a:graphic>
          <a:graphicData uri="http://schemas.openxmlformats.org/drawingml/2006/chart">
            <c:chart xmlns:c="http://schemas.openxmlformats.org/drawingml/2006/chart" xmlns:r="http://schemas.openxmlformats.org/officeDocument/2006/relationships" r:id="rId6"/>
          </a:graphicData>
        </a:graphic>
      </p:graphicFrame>
      <p:sp>
        <p:nvSpPr>
          <p:cNvPr id="10" name="Espaço Reservado para Rodapé 9">
            <a:extLst>
              <a:ext uri="{FF2B5EF4-FFF2-40B4-BE49-F238E27FC236}">
                <a16:creationId xmlns:a16="http://schemas.microsoft.com/office/drawing/2014/main" id="{6BE13C65-CF85-912B-1F7D-F0C6293CBD8C}"/>
              </a:ext>
            </a:extLst>
          </p:cNvPr>
          <p:cNvSpPr>
            <a:spLocks noGrp="1"/>
          </p:cNvSpPr>
          <p:nvPr>
            <p:ph type="ftr"/>
          </p:nvPr>
        </p:nvSpPr>
        <p:spPr/>
        <p:txBody>
          <a:bodyPr/>
          <a:lstStyle/>
          <a:p>
            <a:pPr marL="0" indent="0">
              <a:buNone/>
            </a:pPr>
            <a:r>
              <a:rPr lang="pt-BR" b="0">
                <a:solidFill>
                  <a:srgbClr val="031A10"/>
                </a:solidFill>
              </a:rPr>
              <a:t>[CLIENTE] · [PROJETO] · [MÊS/ANO] · Retail Media FC · Confidencial</a:t>
            </a:r>
          </a:p>
        </p:txBody>
      </p:sp>
    </p:spTree>
    <p:extLst>
      <p:ext uri="{BB962C8B-B14F-4D97-AF65-F5344CB8AC3E}">
        <p14:creationId xmlns:p14="http://schemas.microsoft.com/office/powerpoint/2010/main" val="33149213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BF32E9AC-75E2-8D4F-4336-8DE81629E895}"/>
              </a:ext>
            </a:extLst>
          </p:cNvPr>
          <p:cNvSpPr>
            <a:spLocks noGrp="1"/>
          </p:cNvSpPr>
          <p:nvPr>
            <p:ph type="body" idx="100"/>
          </p:nvPr>
        </p:nvSpPr>
        <p:spPr>
          <a:xfrm>
            <a:off x="548640" y="3411878"/>
            <a:ext cx="7315200" cy="219456"/>
          </a:xfrm>
        </p:spPr>
        <p:txBody>
          <a:bodyPr wrap="square">
            <a:noAutofit/>
          </a:bodyPr>
          <a:lstStyle/>
          <a:p>
            <a:r>
              <a:rPr lang="es-419"/>
              <a:t>FECHAMENTO</a:t>
            </a:r>
          </a:p>
        </p:txBody>
      </p:sp>
      <p:sp>
        <p:nvSpPr>
          <p:cNvPr id="3" name="Título 2">
            <a:extLst>
              <a:ext uri="{FF2B5EF4-FFF2-40B4-BE49-F238E27FC236}">
                <a16:creationId xmlns:a16="http://schemas.microsoft.com/office/drawing/2014/main" id="{925F4490-1A4C-EB78-46D8-6CBA18785492}"/>
              </a:ext>
            </a:extLst>
          </p:cNvPr>
          <p:cNvSpPr>
            <a:spLocks noGrp="1"/>
          </p:cNvSpPr>
          <p:nvPr>
            <p:ph type="title" idx="101"/>
          </p:nvPr>
        </p:nvSpPr>
        <p:spPr>
          <a:xfrm>
            <a:off x="548640" y="3686198"/>
            <a:ext cx="11094415" cy="502920"/>
          </a:xfrm>
        </p:spPr>
        <p:txBody>
          <a:bodyPr wrap="square">
            <a:noAutofit/>
          </a:bodyPr>
          <a:lstStyle/>
          <a:p>
            <a:r>
              <a:rPr lang="es-419"/>
              <a:t>Recap e próximos passos</a:t>
            </a:r>
          </a:p>
        </p:txBody>
      </p:sp>
      <p:sp>
        <p:nvSpPr>
          <p:cNvPr id="4" name="Espaço Reservado para Texto 3">
            <a:extLst>
              <a:ext uri="{FF2B5EF4-FFF2-40B4-BE49-F238E27FC236}">
                <a16:creationId xmlns:a16="http://schemas.microsoft.com/office/drawing/2014/main" id="{5EA4D246-184B-1909-4D89-F2BB5F47E654}"/>
              </a:ext>
            </a:extLst>
          </p:cNvPr>
          <p:cNvSpPr>
            <a:spLocks noGrp="1"/>
          </p:cNvSpPr>
          <p:nvPr>
            <p:ph type="body" idx="102"/>
          </p:nvPr>
        </p:nvSpPr>
        <p:spPr>
          <a:xfrm>
            <a:off x="548640" y="4271414"/>
            <a:ext cx="11094415" cy="530352"/>
          </a:xfrm>
        </p:spPr>
        <p:txBody>
          <a:bodyPr wrap="square">
            <a:noAutofit/>
          </a:bodyPr>
          <a:lstStyle/>
          <a:p>
            <a:r>
              <a:rPr lang="pt-BR"/>
              <a:t>Próxima aula no dia 27/09</a:t>
            </a:r>
          </a:p>
        </p:txBody>
      </p:sp>
      <p:sp>
        <p:nvSpPr>
          <p:cNvPr id="5" name="Espaço Reservado para Número de Slide 4">
            <a:extLst>
              <a:ext uri="{FF2B5EF4-FFF2-40B4-BE49-F238E27FC236}">
                <a16:creationId xmlns:a16="http://schemas.microsoft.com/office/drawing/2014/main" id="{B48AF8D2-A0A1-8CAB-9804-2B10B4AD384A}"/>
              </a:ext>
            </a:extLst>
          </p:cNvPr>
          <p:cNvSpPr>
            <a:spLocks noGrp="1"/>
          </p:cNvSpPr>
          <p:nvPr>
            <p:ph type="sldNum" idx="4294967295"/>
          </p:nvPr>
        </p:nvSpPr>
        <p:spPr>
          <a:xfrm>
            <a:off x="10728325" y="6456363"/>
            <a:ext cx="914400" cy="173037"/>
          </a:xfrm>
        </p:spPr>
        <p:txBody>
          <a:bodyPr wrap="square">
            <a:noAutofit/>
          </a:bodyPr>
          <a:lstStyle/>
          <a:p>
            <a:fld id="{F7021451-1387-4CA6-816F-3879F97B5CBC}" type="slidenum">
              <a:rPr lang="es-419"/>
              <a:pPr/>
              <a:t>99</a:t>
            </a:fld>
            <a:endParaRPr lang="es-419"/>
          </a:p>
        </p:txBody>
      </p:sp>
      <p:sp>
        <p:nvSpPr>
          <p:cNvPr id="7" name="Shape 0">
            <a:extLst>
              <a:ext uri="{FF2B5EF4-FFF2-40B4-BE49-F238E27FC236}">
                <a16:creationId xmlns:a16="http://schemas.microsoft.com/office/drawing/2014/main" id="{BA25FFFE-C3C6-B182-45BA-D8F97BE75299}"/>
              </a:ext>
            </a:extLst>
          </p:cNvPr>
          <p:cNvSpPr>
            <a:spLocks noGrp="1"/>
          </p:cNvSpPr>
          <p:nvPr/>
        </p:nvSpPr>
        <p:spPr>
          <a:xfrm>
            <a:off x="305" y="6044184"/>
            <a:ext cx="12191695" cy="813816"/>
          </a:xfrm>
          <a:prstGeom prst="rect">
            <a:avLst/>
          </a:prstGeom>
          <a:solidFill>
            <a:srgbClr val="B8FF12"/>
          </a:solidFill>
        </p:spPr>
        <p:txBody>
          <a:bodyPr wrap="square">
            <a:noAutofit/>
          </a:bodyPr>
          <a:lstStyle/>
          <a:p>
            <a:endParaRPr/>
          </a:p>
        </p:txBody>
      </p:sp>
    </p:spTree>
    <p:extLst>
      <p:ext uri="{BB962C8B-B14F-4D97-AF65-F5344CB8AC3E}">
        <p14:creationId xmlns:p14="http://schemas.microsoft.com/office/powerpoint/2010/main" val="2281547645"/>
      </p:ext>
    </p:extLst>
  </p:cSld>
  <p:clrMapOvr>
    <a:masterClrMapping/>
  </p:clrMapOvr>
</p:sld>
</file>

<file path=ppt/theme/theme1.xml><?xml version="1.0" encoding="utf-8"?>
<a:theme xmlns:a="http://schemas.openxmlformats.org/drawingml/2006/main" name="RMFC · Volt Pitch">
  <a:themeElements>
    <a:clrScheme name="RMFC · Volt Pitch">
      <a:dk1>
        <a:srgbClr val="031A10"/>
      </a:dk1>
      <a:lt1>
        <a:srgbClr val="F2FFF7"/>
      </a:lt1>
      <a:dk2>
        <a:srgbClr val="0D4F34"/>
      </a:dk2>
      <a:lt2>
        <a:srgbClr val="D7F7E4"/>
      </a:lt2>
      <a:accent1>
        <a:srgbClr val="167B52"/>
      </a:accent1>
      <a:accent2>
        <a:srgbClr val="B8FF12"/>
      </a:accent2>
      <a:accent3>
        <a:srgbClr val="62D6A4"/>
      </a:accent3>
      <a:accent4>
        <a:srgbClr val="0D4F34"/>
      </a:accent4>
      <a:accent5>
        <a:srgbClr val="90A99B"/>
      </a:accent5>
      <a:accent6>
        <a:srgbClr val="FFFFFF"/>
      </a:accent6>
      <a:hlink>
        <a:srgbClr val="167B52"/>
      </a:hlink>
      <a:folHlink>
        <a:srgbClr val="0D4F34"/>
      </a:folHlink>
    </a:clrScheme>
    <a:fontScheme name="RMFC · Volt Pitch">
      <a:majorFont>
        <a:latin typeface="Bricolage Grotesque"/>
        <a:ea typeface=""/>
        <a:cs typeface=""/>
      </a:majorFont>
      <a:minorFont>
        <a:latin typeface="Newsreader"/>
        <a:ea typeface=""/>
        <a:cs typeface=""/>
      </a:minorFont>
    </a:fontScheme>
    <a:fmtScheme name="RMFC · Volt Pitc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RMFC · Volt Pitch">
  <a:themeElements>
    <a:clrScheme name="RMFC · Volt Pitch">
      <a:dk1>
        <a:srgbClr val="031A10"/>
      </a:dk1>
      <a:lt1>
        <a:srgbClr val="F2FFF7"/>
      </a:lt1>
      <a:dk2>
        <a:srgbClr val="0D4F34"/>
      </a:dk2>
      <a:lt2>
        <a:srgbClr val="D7F7E4"/>
      </a:lt2>
      <a:accent1>
        <a:srgbClr val="167B52"/>
      </a:accent1>
      <a:accent2>
        <a:srgbClr val="B8FF12"/>
      </a:accent2>
      <a:accent3>
        <a:srgbClr val="62D6A4"/>
      </a:accent3>
      <a:accent4>
        <a:srgbClr val="0D4F34"/>
      </a:accent4>
      <a:accent5>
        <a:srgbClr val="90A99B"/>
      </a:accent5>
      <a:accent6>
        <a:srgbClr val="D7F7E4"/>
      </a:accent6>
      <a:hlink>
        <a:srgbClr val="167B52"/>
      </a:hlink>
      <a:folHlink>
        <a:srgbClr val="0D4F34"/>
      </a:folHlink>
    </a:clrScheme>
    <a:fontScheme name="RMFC · Volt Pitch">
      <a:majorFont>
        <a:latin typeface="Bricolage Grotesque"/>
        <a:ea typeface=""/>
        <a:cs typeface=""/>
      </a:majorFont>
      <a:minorFont>
        <a:latin typeface="Newsreader"/>
        <a:ea typeface=""/>
        <a:cs typeface=""/>
      </a:minorFont>
    </a:fontScheme>
    <a:fmtScheme name="RMFC · Volt Pitc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16258</Words>
  <Application>Microsoft Office PowerPoint</Application>
  <DocSecurity>0</DocSecurity>
  <PresentationFormat>Widescreen</PresentationFormat>
  <Paragraphs>2008</Paragraphs>
  <Slides>99</Slides>
  <Notes>87</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99</vt:i4>
      </vt:variant>
    </vt:vector>
  </HeadingPairs>
  <TitlesOfParts>
    <vt:vector size="108" baseType="lpstr">
      <vt:lpstr>Bricolage Grotesque</vt:lpstr>
      <vt:lpstr>Fira Code</vt:lpstr>
      <vt:lpstr>Fira Sans</vt:lpstr>
      <vt:lpstr>Fira Sans Condensed</vt:lpstr>
      <vt:lpstr>Fira Sans Light</vt:lpstr>
      <vt:lpstr>Fira Sans SemiBold</vt:lpstr>
      <vt:lpstr>Newsreader</vt:lpstr>
      <vt:lpstr>Source Sans 3</vt:lpstr>
      <vt:lpstr>RMFC · Volt Pitch</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Título da apresentação</vt:lpstr>
      <vt:lpstr>Título da proposta</vt:lpstr>
      <vt:lpstr>Título da apresentação</vt:lpstr>
      <vt:lpstr>Agenda</vt:lpstr>
      <vt:lpstr>Objetivos da conversa</vt:lpstr>
      <vt:lpstr>NOME DA SEÇÃO</vt:lpstr>
      <vt:lpstr>NOME DA SEÇÃO</vt:lpstr>
      <vt:lpstr>Título da página em uma linha</vt:lpstr>
      <vt:lpstr>Título sem subtítulo, área de texto ampla</vt:lpstr>
      <vt:lpstr>Duas colunas para comparar</vt:lpstr>
      <vt:lpstr>Imagem à esquerda, texto à direita</vt:lpstr>
      <vt:lpstr>Processo em quatro passos</vt:lpstr>
      <vt:lpstr>O número que muda a conversa</vt:lpstr>
      <vt:lpstr>Apresentação do PowerPoint</vt:lpstr>
      <vt:lpstr>Gráfico de colunas agrupadas</vt:lpstr>
      <vt:lpstr>Estudo de caso</vt:lpstr>
      <vt:lpstr>Discussão</vt:lpstr>
      <vt:lpstr>Dinâmica de trabalho</vt:lpstr>
      <vt:lpstr>PROPOSTA DE TRABALHO</vt:lpstr>
      <vt:lpstr>Apresentação do PowerPoint</vt:lpstr>
      <vt:lpstr>Apresentação do PowerPoint</vt:lpstr>
      <vt:lpstr>Cada entregável tem dono e formato</vt:lpstr>
      <vt:lpstr>A comparação separa padrão de diferencial</vt:lpstr>
      <vt:lpstr>Apresentação do PowerPoint</vt:lpstr>
      <vt:lpstr>O caminho crítico está na terceira fase</vt:lpstr>
      <vt:lpstr>O time é pequeno e a alçada é explícita</vt:lpstr>
      <vt:lpstr>A liderança acompanha até a transferência</vt:lpstr>
      <vt:lpstr>O que precisa estar acordado</vt:lpstr>
      <vt:lpstr>Apresentação do PowerPoint</vt:lpstr>
      <vt:lpstr>Apresentação do PowerPoint</vt:lpstr>
      <vt:lpstr>Principais mensagens</vt:lpstr>
      <vt:lpstr>Próximos passos</vt:lpstr>
      <vt:lpstr>Referências</vt:lpstr>
      <vt:lpstr>60+ alavancas em 6 dimensões e 3 categorias</vt:lpstr>
      <vt:lpstr>Recorte por frente: alavancas de retail media</vt:lpstr>
      <vt:lpstr>O ganho concentra em poucas alavancas</vt:lpstr>
      <vt:lpstr>Retail media em campo, em quatro frentes</vt:lpstr>
      <vt:lpstr>Três camadas, uma sequência de ativação</vt:lpstr>
      <vt:lpstr>Da fundação à primeira receita self-service</vt:lpstr>
      <vt:lpstr>Apresentação do PowerPoint</vt:lpstr>
      <vt:lpstr>Três pilares, sendo um card prioritário por página</vt:lpstr>
      <vt:lpstr>Colunas 60/40</vt:lpstr>
      <vt:lpstr>Benefit ladder (HAS → DOES → FEEL)</vt:lpstr>
      <vt:lpstr>Colunas 60/40</vt:lpstr>
      <vt:lpstr>Colunas 70/30</vt:lpstr>
      <vt:lpstr>Título de exemplo</vt:lpstr>
      <vt:lpstr>Título de exemplo</vt:lpstr>
      <vt:lpstr>Dois prompts, dois pontos de partida</vt:lpstr>
      <vt:lpstr>Hoje, você não viu uma lista de ferramentas. Você colocou em prática ações com foco no cliente.</vt:lpstr>
      <vt:lpstr>Hoje, você não viu uma lista de ferramentas. Você colocou em prática ações com foco no cliente.</vt:lpstr>
      <vt:lpstr>Título da página em uma linha</vt:lpstr>
      <vt:lpstr>Título mais longo, que ocupa duas linhas confortavelmente</vt:lpstr>
      <vt:lpstr>Título sem subtítulo, área de texto ampla</vt:lpstr>
      <vt:lpstr>Duas colunas para comparar</vt:lpstr>
      <vt:lpstr>Roteiro da aula em três blocos</vt:lpstr>
      <vt:lpstr>Processo em quatro passos</vt:lpstr>
      <vt:lpstr>Imagem à esquerda, texto à direita</vt:lpstr>
      <vt:lpstr>Tabela padrão</vt:lpstr>
      <vt:lpstr>Tabela comparativa</vt:lpstr>
      <vt:lpstr>Gráfico de colunas agrupadas</vt:lpstr>
      <vt:lpstr>Gráfico de linhas</vt:lpstr>
      <vt:lpstr>Barras horizontais e número de destaque</vt:lpstr>
      <vt:lpstr>Recap e próximos passos</vt:lpstr>
      <vt:lpstr>Mensagem de exemplo</vt:lpstr>
      <vt:lpstr>Mensagem de exemplo para orientar o conteúdo</vt:lpstr>
      <vt:lpstr>Mensagem de exemplo</vt:lpstr>
      <vt:lpstr>Mensagem de exemplo para orientar o conteúdo</vt:lpstr>
      <vt:lpstr>Mensagem de exemplo</vt:lpstr>
      <vt:lpstr>There’s always a new challenge, a new adventure, a new story.It’s perpetual motion, always learning.</vt:lpstr>
      <vt:lpstr>Faixa de leitura inferior </vt:lpstr>
      <vt:lpstr>Faixa de leitura inferior — carbono a 86% </vt:lpstr>
      <vt:lpstr>Agenda</vt:lpstr>
      <vt:lpstr>Mensagem de exemplo para orientar o conteúdo</vt:lpstr>
      <vt:lpstr>Mensagem de exemplo para orientar o conteúdo</vt:lpstr>
      <vt:lpstr>Mensagem de exemplo para orientar o conteúdo</vt:lpstr>
      <vt:lpstr>...e ligar no banco, no último dia da promo um sábado...</vt:lpstr>
      <vt:lpstr>Agenda</vt:lpstr>
      <vt:lpstr>Phasellus sed interdum purus, sollicitudin laoreet lorem.</vt:lpstr>
      <vt:lpstr>Avaliações</vt:lpstr>
      <vt:lpstr>Mensagem de exemplo para orientar o conteúdo</vt:lpstr>
      <vt:lpstr>Mensagem de exemplo para orientar o conteúdo</vt:lpstr>
      <vt:lpstr>Mensagem de exemplo para orientar o conteúdo</vt:lpstr>
      <vt:lpstr>Mensagem de exemplo para orientar o conteúdo</vt:lpstr>
      <vt:lpstr>Barras, série neutra, um destaque</vt:lpstr>
      <vt:lpstr>Gráfico de linhas e pizza</vt:lpstr>
      <vt:lpstr>Recap e próximos passos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Juliano Motta</cp:lastModifiedBy>
  <cp:revision>3</cp:revision>
  <dcterms:created xsi:type="dcterms:W3CDTF">2026-08-31T12:28:31Z</dcterms:created>
  <dcterms:modified xsi:type="dcterms:W3CDTF">2026-10-08T09:43:52Z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ao">
    <vt:lpwstr>v1.1 · RMFC Volt Pitch</vt:lpwstr>
  </property>
  <property fmtid="{D5CDD505-2E9C-101B-9397-08002B2CF9AE}" pid="3" name="MarcaYAML">
    <vt:lpwstr># Sistema de marca RMFC · Volt Pitch
# Cole este bloco inteiro em qualquer assistente de IA antes de pedir uma peca.
# Valores medidos diretamente do slide mestre e do tema do arquivo.
marca: RMFC
linha: Volt Pitch
tipografia:
  titulos: Bricolage Grotesque
  corpo: Newsreader
  denso_tabelas: Source Sans 3
  condicao_do_denso: tabelas, matrizes e layouts de alta densidade
  proibidas: [Fira Sans, Fira Sans SemiBold, Fira Code]
  nota_sobre_proibidas: &gt;
    A familia Fira e residuo do template AOTTA, de onde este arquivo foi
    derivado. Nao usar. Substituir quando encontrada em slide legado.
  corpo_minimo_pt: 14
  escala_medida:
    capa_titulo: {tamanho_pt: 40}
    secao_numero: {tamanho_pt: 54}
    titulo: {tamanho_pt: 32, entrelinha: 0.85}
    subtitulo: {tamanho_pt: 24, entrelinha: 0.85}
    corpo_1: {tamanho_pt: 24}
    corpo_2: {tamanho_pt: 20}
    corpo_denso: {tamanho_pt: 15}
    kicker: {tamanho_pt: 13}
    rodape: {tamanho_pt: 9}
paleta:
  autoridade: tema do arquivo (ppt/theme/theme1.xml)
  evidencia: 2195 aplicacoes desta paleta nos 99 slides; zero da paleta AOTTA
  preto_volt: {hex: "#031A10", papel: fundo escuro dominante e texto principal}
  off_white: {hex: "#F2FFF7", papel: fundo claro e texto sobre escuro}
  verde_escuro: {hex: "#0D4F34", papel: estrutura, blocos e fundo alternativo}
  verde: {hex: "#167B52", papel: cor funcional, dados, navegacao e link}
  verde_claro: {hex: "#D7F7E4", papel: superficie clara de apoio e realce suave}
  menta: {hex: "#62D6A4", papel: apoio em dataviz}
  lima_volt: {hex: "#B8FF12", papel: assinatura, prioridade e enfase}
  cinza_esverdeado: {hex: "#90A99B", papel: texto secundario, legenda e divisor}
semantica:
  lima_volt: assinatura e prioridade
  verde: funcional, dados e navegacao
  cinza_esverdeado: secundario e apoio
  regra: &gt;
    Neutros estruturam a composicao. O lima e assinatura e nao deve competir em
    area com o verde funcional. Uma cor de enfase por pagina.
contraste:
  permitido_em_texto_corrido:
    - off_white sobre preto_volt
    - verde_claro sobre preto_volt
    - preto_volt sobre off_white
    - off_white sobre verde_escuro
  restrito:
    - lima_volt apenas sobre fundo escuro
    - menta apenas em elemento grafico, nunca em texto corrido
    - cinza_esverdeado sobre claro apenas em texto grande ou legenda
  proibido:
    - lima_volt sobre fundo claro
    - verde sobre preto_volt em corpo pequeno
grid_apresentacao_16x9:
  medido: true
  slide_pol: {largura: 13.33, altura: 7.5}
  margem_lateral_pol: 0.60
  area_de_conteudo_pol: 12.13
  largura_do_kicker_pol: 8.00
  margem_interna_das_caixas: zero nos quatro lados
regras:
  - escolher o layout pelo nome, nunca pelo numero da pagina
  - nao reduzir fonte para caber; cortar o texto ou trocar de layout
  - escrever apenas dentro dos placeholders existentes
  - preservar grid, margens e as fotos ate substituicao manual
  - nao usar a familia Fira nem a paleta azul/amarelo/roxo da AOTTA
</vt:lpwstr>
  </property>
  <property fmtid="{D5CDD505-2E9C-101B-9397-08002B2CF9AE}" pid="4" name="ContratoLayouts">
    <vt:lpwstr># Catálogo de layouts · Template de apresentações RMFC Volt Pitch v1.1
# Como usar: escolha o layout pelo NOME exato desta lista, nunca pelo número
# da página. Preencha apenas os campos listados e respeite caracteres_max.
# Se o texto nao couber, corte o texto. Nunca reduza a fonte e nunca crie
# caixa de texto nova.
catalogo:
  nome: Catálogo de layouts · Template RMFC Volt Pitch
  versao: v1.1
  origem: gerado por medicao direta da geometria dos placeholders do slide mestre
  regras:
    - Escolha o layout pelo NOME exato desta lista, nunca pelo numero da pagina.
    - Preencha apenas os campos listados para aquele layout.
    - Respeite caracteres_max. Nao coube, corte o texto.
    - Nunca reduza a fonte e nunca crie caixa de texto nova.
    - Layout citado que nao existir aqui, use o mais proximo e sinalize a troca.
  leitura_dos_numeros: &gt;
    fonte_pt e o corpo do campo, lido do slide mestre. caracteres_por_linha =
    piso(largura_pt / (fonte_pt * 0,5)). linhas_max = piso(altura_pt / fonte_pt)
    para TITULO, SUBTITULO, KICKER e ROTULO; piso(altura_pt / (fonte_pt * 1,15))
    para campos de corpo. SECAO_NUMERO e fixado em 1 linha por desenho.
    caracteres_max e o produto dos dois. Texto em CAIXA ALTA ocupa mais que a
    estimativa. Formula calibrada contra o contrato do template Impacta MBA,
    onde reproduz 100% dos valores publicados.
  campos_automaticos: [NUM_PAGINA, RODAPE]
catalogo_layouts:
  "Capa · Foto":
    TITULO: {fonte_pt: 40, linhas_max: 2, caracteres_por_linha: 14, caracteres_max: 28}
    CLIENTE_DATA_RESPONSAVEL: {fonte_pt: 22, linhas_max: 3, caracteres_por_linha: 39, caracteres_max: 117}
    PROJETO_FRENTE: {fonte_pt: 24, linhas_max: 3, caracteres_por_linha: 34, caracteres_max: 102}
  "Capa · Split":
    TITULO: {fonte_pt: 40, linhas_max: 2, caracteres_por_linha: 20, caracteres_max: 40}
    CLIENTE_DATA_RESPONSAVEL: {fonte_pt: 22, linhas_max: 5, caracteres_por_linha: 39, caracteres_max: 195}
    PROJETO_FRENTE: {fonte_pt: 24, linhas_max: 3, caracteres_por_linha: 34, caracteres_max: 102}
  "Seção · Foto":
    SECAO_NUMERO: {fonte_pt: 54, linhas_max: 1, caracteres_por_linha: 13, caracteres_max: 13}
    TITULO: {fonte_pt: 32, linhas_max: 3, caracteres_por_linha: 23, caracteres_max: 69}
    SECAO_FRASE: {fonte_pt: 20, linhas_max: 3, caracteres_por_linha: 37, caracteres_max: 111}
  "Conteúdo · 1L":
    KICKER: {fonte_pt: 13, linhas_max: 1, caracteres_por_linha: 88, caracteres_max: 88}
    TITULO: {fonte_pt: 32, linhas_max: 1, caracteres_por_linha: 54, caracteres_max: 54}
    SUBTITULO: {fonte_pt: 24, linhas_max: 1, caracteres_por_linha: 72, caracteres_max: 72}
    CORPO: {fonte_pt: 24, linhas_max: 11, caracteres_por_linha: 72, caracteres_max: 792}
  "Conteúdo · 2L":
    KICKER: {fonte_pt: 13, linhas_max: 1, caracteres_por_linha: 88, caracteres_max: 88}
    TITULO: {fonte_pt: 32, linhas_max: 2, caracteres_por_linha: 54, caracteres_max: 108}
    SUBTITULO: {fonte_pt: 24, linhas_max: 1, caracteres_por_linha: 72, caracteres_max: 72}
    CORPO: {fonte_pt: 24, linhas_max: 10, caracteres_por_linha: 72, caracteres_max: 720}
  "Conteúdo · Texto":
    KICKER: {fonte_pt: 13, linhas_max: 1, caracteres_por_linha: 88, caracteres_max: 88}
    TITULO: {fonte_pt: 32, linhas_max: 1, caracteres_por_linha: 54, caracteres_max: 54}
    CORPO: {fonte_pt: 24, linhas_max: 13, caracteres_por_linha: 72, caracteres_max: 936}
  "Conteúdo · 2Col":
    KICKER: {fonte_pt: 13, linhas_max: 1, caracteres_por_linha: 88, caracteres_max: 88}
    TITULO: {fonte_pt: 32, linhas_max: 1, caracteres_por_linha: 54, caracteres_max: 54}
    SUBTITULO: {fonte_pt: 24, linhas_max: 1, caracteres_por_linha: 72, caracteres_max: 72}
    CORPO: {fonte_pt: 24, linhas_max: 11, caracteres_por_linha: 34, caracteres_max: 374}
    CORPO_2: {fonte_pt: 20, linhas_max: 14, caracteres_por_linha: 41, caracteres_max: 574}
  "Conteúdo · ImgTxt":
    KICKER: {fonte_pt: 13, linhas_max: 1, caracteres_por_linha: 88, caracteres_max: 88}
    TITULO: {fonte_pt: 32, linhas_max: 1, caracteres_por_linha: 54, caracteres_max: 54}
    SUBTITULO: {fonte_pt: 24, linhas_max: 1, caracteres_por_linha: 72, caracteres_max: 72}
    CORPO: {fonte_pt: herdada do mestre, geometria: herdada do mestre}
    CORPO_2: {fonte_pt: 20, linhas_max: 14, caracteres_por_linha: 41, caracteres_max: 574}
  "Capa · Grafite":
    KICKER: {fonte_pt: 13, linhas_max: 1, caracteres_por_linha: 88, caracteres_max: 88}
    TITULO: {fonte_pt: 32, linhas_max: 1, caracteres_por_linha: 54, caracteres_max: 54}
    SUBTITULO: {fonte_pt: 24, linhas_max: 1, caracteres_por_linha: 72, caracteres_max: 72}
    CORPO: {fonte_pt: 24, linhas_max: 11, caracteres_por_linha: 72, caracteres_max: 792}
  "Conteúdo · Pergunta":
    KICKER: {fonte_pt: 13, linhas_max: 1, caracteres_por_linha: 88, caracteres_max: 88}
    TITULO: {fonte_pt: 32, linhas_max: 1, caracteres_por_linha: 54, caracteres_max: 54}
    CORPO: {fonte_pt: 40, linhas_max: 3, caracteres_por_linha: 40, caracteres_max: 120}
    CORPO_2: {fonte_pt: 16, linhas_max: 5, caracteres_por_linha: 100, caracteres_max: 500}
  "Fechamento · Obrigado":
    SECAO_NUMERO: {fonte_pt: 48, linhas_max: 1, caracteres_por_linha: 10, caracteres_max: 10}
    TITULO: {fonte_pt: 32, linhas_max: 2, caracteres_por_linha: 23, caracteres_max: 46}
    SECAO_FRASE: {fonte_pt: 20, linhas_max: 4, caracteres_por_linha: 38, caracteres_max: 152}
  "Proposta · Seção":
    ROTULO: {fonte_pt: 20, linhas_max: 3, caracteres_por_linha: 43, caracteres_max: 129}
    LEGENDA: {fonte_pt: 14, linhas_max: 2, caracteres_por_linha: 61, caracteres_max: 122}
  "Proposta · Condições":
    KICKER: {fonte_pt: 13, linhas_max: 1, caracteres_por_linha: 88, caracteres_max: 88}
    TITULO: {fonte_pt: 32, linhas_max: 1, caracteres_por_linha: 54, caracteres_max: 54}
    SUBTITULO: {fonte_pt: 24, linhas_max: 1, caracteres_por_linha: 72, caracteres_max: 72}
    COLUNA_1: {fonte_pt: 15, linhas_max: 19, caracteres_por_linha: 55, caracteres_max: 1045}
    COLUNA_2: {fonte_pt: 15, linhas_max: 19, caracteres_por_linha: 55, caracteres_max: 1045}
  "Extra · ImgTxt":
    KICKER: {fonte_pt: 13, linhas_max: 1, caracteres_por_linha: 88, caracteres_max: 88}
    TITULO: {fonte_pt: 32, linhas_max: 1, caracteres_por_linha: 54, caracteres_max: 54}
    SUBTITULO: {fonte_pt: 24, linhas_max: 1, caracteres_por_linha: 72, caracteres_max: 72}
    CORPO: {fonte_pt: herdada do mestre, geometria: herdada do mestre}
    CORPO_2: {fonte_pt: 20, linhas_max: 14, caracteres_por_linha: 41, caracteres_max: 574}
  "Base · Limpa":
    KICKER: {fonte_pt: 13, linhas_max: 1, caracteres_por_linha: 88, caracteres_max: 88}
    TITULO: {fonte_pt: 32, linhas_max: 1, caracteres_por_linha: 54, caracteres_max: 54}
    SUBTITULO: {fonte_pt: 24, linhas_max: 1, caracteres_por_linha: 72, caracteres_max: 72}
  "Extra · Título":
    KICKER: {fonte_pt: 13, linhas_max: 1, caracteres_por_linha: 26, caracteres_max: 26}
    TITULO: {fonte_pt: 32, linhas_max: 1, caracteres_por_linha: 16, caracteres_max: 16}
    SUBTITULO: {fonte_pt: 24, linhas_max: 1, caracteres_por_linha: 22, caracteres_max: 22}
  "Canto A · Arco":
    KICKER: {fonte_pt: 13, linhas_max: 1, caracteres_por_linha: 88, caracteres_max: 88}
    TITULO: {fonte_pt: 32, linhas_max: 1, caracteres_por_linha: 54, caracteres_max: 54}
    SUBTITULO: {fonte_pt: 24, linhas_max: 1, caracteres_por_linha: 72, caracteres_max: 72}
    CORPO: {fonte_pt: 24, linhas_max: 11, caracteres_por_linha: 72, caracteres_max: 792}
  "Canto B · Círculo":
    KICKER: {fonte_pt: 13, linhas_max: 1, caracteres_por_linha: 88, caracteres_max: 88}
    TITULO: {fonte_pt: 32, linhas_max: 1, caracteres_por_linha: 54, caracteres_max: 54}
    SUBTITULO: {fonte_pt: 24, linhas_max: 1, caracteres_por_linha: 72, caracteres_max: 72}
    CORPO: {fonte_pt: 24, linhas_max: 11, caracteres_por_linha: 72, caracteres_max: 792}
  "Canto C · Pixels":
    KICKER: {fonte_pt: 13, linhas_max: 1, caracteres_por_linha: 88, caracteres_max: 88}
    TITULO: {fonte_pt: 32, linhas_max: 1, caracteres_por_linha: 54, caracteres_max: 54}
    SUBTITULO: {fonte_pt: 24, linhas_max: 1, caracteres_por_linha: 72, caracteres_max: 72}
    CORPO: {fonte_pt: 24, linhas_max: 11, caracteres_por_linha: 72, caracteres_max: 792}
layouts_incompletos:
  o_que_e: &gt;
    Layouts cujos placeholders perderam o nome semantico e aparecem como
    'Text 0', 'Text 1'. Nao ha como enderecar campo por campo com seguranca.
    Use a familia 'Conteudo' equivalente ate que sejam renomeados.
  layouts:
    "Aula · 1L": ['Text 0']
    "Aula · 2L": ['Text 0']
    "Aula · Texto": ['Text 0']
    "Aula · 2Col": ['Text 0']
    "Aula · 3Blocos": ['Text 0']
    "Aula · ImgTxt": ['Text 0', 'Text 1']
    "Aula · Tabela": ['Text 0']
    "Aula · Dataviz": ['Text 0']
    "Aula · Fecha": ['Text 0']
    "Aula · Foto": ['Text 0']
    "Aula · Citação": ['Text 0']
    "Aula · Capa": ['Text 0']
</vt:lpwstr>
  </property>
  <property fmtid="{D5CDD505-2E9C-101B-9397-08002B2CF9AE}" pid="5" name="PromptImportacao">
    <vt:lpwstr># PROMPT DE IMPORTACAO · Template de apresentacoes RMFC Volt Pitch
# Preencha o que souber e use com este template e o conteudo-fonte.
variaveis:
  cliente: ""
  projeto: ""
  objetivo_da_apresentacao: ""
  responsavel: ""
  periodo: ""
  classificacao: "Confidencial"
  data_da_reuniao: ""
  fontes_e_referencias: []
decisoes:
  imagens: perguntar        # importar_tudo | placeholders | perguntar
  fluxo: perguntar          # md_primeiro | direto_pptx | perguntar
regras_para_o_assistente:
  - Pergunte de uma so vez o que estiver realmente faltando antes de comecar.
  - Leia MarcaYAML e ContratoLayouts deste arquivo antes de gerar qualquer pagina.
  - Escolha layouts pelo nome do catalogo, nunca pelo numero do slide.
  - Respeite caracteres_max de cada campo. Nao coube, corte o texto.
  - Nunca reduza a fonte para fazer conteudo caber. Edite o texto ou troque de layout.
  - Preserve margens, posicoes, entrelinhas, tamanhos e hierarquia do template.
  - Use Bricolage Grotesque em titulos, Newsreader em corpo, Source Sans 3 em tabelas e layouts densos.
  - Nunca use a familia Fira nem a paleta azul, amarelo e roxo da AOTTA. Este arquivo e verde Volt.
  - Use lima Volt para assinatura e prioridade, verde para funcao e dados, cinza esverdeado para apoio.
  - Nao de o mesmo peso visual ao lima e ao verde na mesma pagina.
  - Evite os layouts da familia "Aula", listados em layouts_incompletos: os placeholders perderam o nome.
  - Rodape padrao: [CLIENTE] · [PROJETO] · [MES/ANO] · RMFC · Confidencial.
  - Antes do arquivo final, valide overflow, cortes, alinhamentos, fontes, cores, graficos e rodapes.
</vt:lpwstr>
  </property>
  <property fmtid="{D5CDD505-2E9C-101B-9397-08002B2CF9AE}" pid="6" name="Cliente">
    <vt:lpwstr>[CLIENTE]</vt:lpwstr>
  </property>
  <property fmtid="{D5CDD505-2E9C-101B-9397-08002B2CF9AE}" pid="7" name="Projeto">
    <vt:lpwstr>[PROJETO]</vt:lpwstr>
  </property>
  <property fmtid="{D5CDD505-2E9C-101B-9397-08002B2CF9AE}" pid="8" name="Responsavel">
    <vt:lpwstr>[RESPONSÁVEL]</vt:lpwstr>
  </property>
  <property fmtid="{D5CDD505-2E9C-101B-9397-08002B2CF9AE}" pid="9" name="Periodo">
    <vt:lpwstr>[MÊS/ANO]</vt:lpwstr>
  </property>
  <property fmtid="{D5CDD505-2E9C-101B-9397-08002B2CF9AE}" pid="10" name="Classificacao">
    <vt:lpwstr>Confidencial</vt:lpwstr>
  </property>
</Properties>
</file>